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308" r:id="rId2"/>
    <p:sldId id="323" r:id="rId3"/>
    <p:sldId id="348" r:id="rId4"/>
    <p:sldId id="328" r:id="rId5"/>
    <p:sldId id="342" r:id="rId6"/>
    <p:sldId id="339" r:id="rId7"/>
    <p:sldId id="345" r:id="rId8"/>
    <p:sldId id="346" r:id="rId9"/>
    <p:sldId id="349" r:id="rId10"/>
    <p:sldId id="351" r:id="rId11"/>
    <p:sldId id="350" r:id="rId12"/>
    <p:sldId id="352" r:id="rId13"/>
    <p:sldId id="338" r:id="rId14"/>
    <p:sldId id="343" r:id="rId15"/>
    <p:sldId id="341" r:id="rId16"/>
    <p:sldId id="344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F00"/>
    <a:srgbClr val="002C70"/>
    <a:srgbClr val="1D71B9"/>
    <a:srgbClr val="2626E2"/>
    <a:srgbClr val="004074"/>
    <a:srgbClr val="60765C"/>
    <a:srgbClr val="002D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628D9-EA1F-6444-A085-AD7E87497318}" v="125" dt="2023-06-18T21:14:02.1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5"/>
    <p:restoredTop sz="94720"/>
  </p:normalViewPr>
  <p:slideViewPr>
    <p:cSldViewPr snapToGrid="0">
      <p:cViewPr>
        <p:scale>
          <a:sx n="155" d="100"/>
          <a:sy n="155" d="100"/>
        </p:scale>
        <p:origin x="3296" y="14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mal Önen" userId="3c9c56e8327bd642" providerId="LiveId" clId="{114F30DC-C7CC-554C-8CB7-A75D64C6ED34}"/>
    <pc:docChg chg="modSld">
      <pc:chgData name="Kemal Önen" userId="3c9c56e8327bd642" providerId="LiveId" clId="{114F30DC-C7CC-554C-8CB7-A75D64C6ED34}" dt="2023-06-18T21:15:14.016" v="4" actId="20577"/>
      <pc:docMkLst>
        <pc:docMk/>
      </pc:docMkLst>
      <pc:sldChg chg="modSp mod">
        <pc:chgData name="Kemal Önen" userId="3c9c56e8327bd642" providerId="LiveId" clId="{114F30DC-C7CC-554C-8CB7-A75D64C6ED34}" dt="2023-06-18T21:15:14.016" v="4" actId="20577"/>
        <pc:sldMkLst>
          <pc:docMk/>
          <pc:sldMk cId="2187906435" sldId="308"/>
        </pc:sldMkLst>
        <pc:spChg chg="mod">
          <ac:chgData name="Kemal Önen" userId="3c9c56e8327bd642" providerId="LiveId" clId="{114F30DC-C7CC-554C-8CB7-A75D64C6ED34}" dt="2023-06-18T21:15:14.016" v="4" actId="20577"/>
          <ac:spMkLst>
            <pc:docMk/>
            <pc:sldMk cId="2187906435" sldId="308"/>
            <ac:spMk id="3" creationId="{323D7779-CBA3-3EAF-21D5-4CEFE0AB7F89}"/>
          </ac:spMkLst>
        </pc:spChg>
      </pc:sldChg>
    </pc:docChg>
  </pc:docChgLst>
  <pc:docChgLst>
    <pc:chgData name="Kemal Önen" userId="3c9c56e8327bd642" providerId="LiveId" clId="{D55628D9-EA1F-6444-A085-AD7E87497318}"/>
    <pc:docChg chg="undo custSel addSld delSld modSld sldOrd">
      <pc:chgData name="Kemal Önen" userId="3c9c56e8327bd642" providerId="LiveId" clId="{D55628D9-EA1F-6444-A085-AD7E87497318}" dt="2023-06-18T21:14:11.276" v="882" actId="2696"/>
      <pc:docMkLst>
        <pc:docMk/>
      </pc:docMkLst>
      <pc:sldChg chg="modSp mod">
        <pc:chgData name="Kemal Önen" userId="3c9c56e8327bd642" providerId="LiveId" clId="{D55628D9-EA1F-6444-A085-AD7E87497318}" dt="2023-06-18T20:37:19.430" v="29" actId="14100"/>
        <pc:sldMkLst>
          <pc:docMk/>
          <pc:sldMk cId="2187906435" sldId="308"/>
        </pc:sldMkLst>
        <pc:spChg chg="mod">
          <ac:chgData name="Kemal Önen" userId="3c9c56e8327bd642" providerId="LiveId" clId="{D55628D9-EA1F-6444-A085-AD7E87497318}" dt="2023-06-18T20:37:19.430" v="29" actId="14100"/>
          <ac:spMkLst>
            <pc:docMk/>
            <pc:sldMk cId="2187906435" sldId="308"/>
            <ac:spMk id="2" creationId="{265F36A7-FCBF-6515-F8A4-6009ACE30F1D}"/>
          </ac:spMkLst>
        </pc:spChg>
      </pc:sldChg>
      <pc:sldChg chg="del">
        <pc:chgData name="Kemal Önen" userId="3c9c56e8327bd642" providerId="LiveId" clId="{D55628D9-EA1F-6444-A085-AD7E87497318}" dt="2023-06-18T20:38:25.610" v="98" actId="2696"/>
        <pc:sldMkLst>
          <pc:docMk/>
          <pc:sldMk cId="1257986286" sldId="322"/>
        </pc:sldMkLst>
      </pc:sldChg>
      <pc:sldChg chg="addSp delSp modSp mod">
        <pc:chgData name="Kemal Önen" userId="3c9c56e8327bd642" providerId="LiveId" clId="{D55628D9-EA1F-6444-A085-AD7E87497318}" dt="2023-06-18T21:14:06.068" v="881" actId="21"/>
        <pc:sldMkLst>
          <pc:docMk/>
          <pc:sldMk cId="2073858628" sldId="323"/>
        </pc:sldMkLst>
        <pc:spChg chg="del">
          <ac:chgData name="Kemal Önen" userId="3c9c56e8327bd642" providerId="LiveId" clId="{D55628D9-EA1F-6444-A085-AD7E87497318}" dt="2023-06-18T20:38:47.757" v="154" actId="21"/>
          <ac:spMkLst>
            <pc:docMk/>
            <pc:sldMk cId="2073858628" sldId="323"/>
            <ac:spMk id="2" creationId="{0EE498BE-5656-D6B2-1EFB-EC2CE5248B85}"/>
          </ac:spMkLst>
        </pc:spChg>
        <pc:spChg chg="mod">
          <ac:chgData name="Kemal Önen" userId="3c9c56e8327bd642" providerId="LiveId" clId="{D55628D9-EA1F-6444-A085-AD7E87497318}" dt="2023-06-18T20:38:19.533" v="90" actId="20577"/>
          <ac:spMkLst>
            <pc:docMk/>
            <pc:sldMk cId="2073858628" sldId="323"/>
            <ac:spMk id="3" creationId="{B899BF8B-A6BE-DFF7-3981-C20F252D2321}"/>
          </ac:spMkLst>
        </pc:spChg>
        <pc:spChg chg="add del mod">
          <ac:chgData name="Kemal Önen" userId="3c9c56e8327bd642" providerId="LiveId" clId="{D55628D9-EA1F-6444-A085-AD7E87497318}" dt="2023-06-18T21:14:06.068" v="881" actId="21"/>
          <ac:spMkLst>
            <pc:docMk/>
            <pc:sldMk cId="2073858628" sldId="323"/>
            <ac:spMk id="5" creationId="{E8CC18FA-5699-8C88-F9A6-C02B9795750F}"/>
          </ac:spMkLst>
        </pc:spChg>
        <pc:spChg chg="add mod">
          <ac:chgData name="Kemal Önen" userId="3c9c56e8327bd642" providerId="LiveId" clId="{D55628D9-EA1F-6444-A085-AD7E87497318}" dt="2023-06-18T21:14:02.188" v="879"/>
          <ac:spMkLst>
            <pc:docMk/>
            <pc:sldMk cId="2073858628" sldId="323"/>
            <ac:spMk id="6" creationId="{A291657B-6734-C58B-094A-B2A9695460AE}"/>
          </ac:spMkLst>
        </pc:spChg>
      </pc:sldChg>
      <pc:sldChg chg="del">
        <pc:chgData name="Kemal Önen" userId="3c9c56e8327bd642" providerId="LiveId" clId="{D55628D9-EA1F-6444-A085-AD7E87497318}" dt="2023-06-18T20:38:26.318" v="99" actId="2696"/>
        <pc:sldMkLst>
          <pc:docMk/>
          <pc:sldMk cId="3668278787" sldId="326"/>
        </pc:sldMkLst>
      </pc:sldChg>
      <pc:sldChg chg="del">
        <pc:chgData name="Kemal Önen" userId="3c9c56e8327bd642" providerId="LiveId" clId="{D55628D9-EA1F-6444-A085-AD7E87497318}" dt="2023-06-18T20:38:25.340" v="97" actId="2696"/>
        <pc:sldMkLst>
          <pc:docMk/>
          <pc:sldMk cId="3006559290" sldId="327"/>
        </pc:sldMkLst>
      </pc:sldChg>
      <pc:sldChg chg="addSp delSp modSp mod">
        <pc:chgData name="Kemal Önen" userId="3c9c56e8327bd642" providerId="LiveId" clId="{D55628D9-EA1F-6444-A085-AD7E87497318}" dt="2023-06-18T20:37:49.114" v="54" actId="21"/>
        <pc:sldMkLst>
          <pc:docMk/>
          <pc:sldMk cId="2518785656" sldId="328"/>
        </pc:sldMkLst>
        <pc:spChg chg="del">
          <ac:chgData name="Kemal Önen" userId="3c9c56e8327bd642" providerId="LiveId" clId="{D55628D9-EA1F-6444-A085-AD7E87497318}" dt="2023-06-18T20:37:45.561" v="53" actId="21"/>
          <ac:spMkLst>
            <pc:docMk/>
            <pc:sldMk cId="2518785656" sldId="328"/>
            <ac:spMk id="2" creationId="{E82D9B81-B9A4-7216-F594-7F39634B58AB}"/>
          </ac:spMkLst>
        </pc:spChg>
        <pc:spChg chg="mod">
          <ac:chgData name="Kemal Önen" userId="3c9c56e8327bd642" providerId="LiveId" clId="{D55628D9-EA1F-6444-A085-AD7E87497318}" dt="2023-06-18T20:37:41.448" v="51" actId="20577"/>
          <ac:spMkLst>
            <pc:docMk/>
            <pc:sldMk cId="2518785656" sldId="328"/>
            <ac:spMk id="3" creationId="{BC717947-906B-2334-C84A-58D4972B18F7}"/>
          </ac:spMkLst>
        </pc:spChg>
        <pc:spChg chg="add mod">
          <ac:chgData name="Kemal Önen" userId="3c9c56e8327bd642" providerId="LiveId" clId="{D55628D9-EA1F-6444-A085-AD7E87497318}" dt="2023-06-18T20:37:45.561" v="53" actId="21"/>
          <ac:spMkLst>
            <pc:docMk/>
            <pc:sldMk cId="2518785656" sldId="328"/>
            <ac:spMk id="6" creationId="{F111876F-BFA4-4F80-5AA1-42517941C324}"/>
          </ac:spMkLst>
        </pc:spChg>
        <pc:spChg chg="del">
          <ac:chgData name="Kemal Önen" userId="3c9c56e8327bd642" providerId="LiveId" clId="{D55628D9-EA1F-6444-A085-AD7E87497318}" dt="2023-06-18T20:37:49.114" v="54" actId="21"/>
          <ac:spMkLst>
            <pc:docMk/>
            <pc:sldMk cId="2518785656" sldId="328"/>
            <ac:spMk id="7" creationId="{6A9683AC-11A4-139D-E4D3-B09AC473BEB5}"/>
          </ac:spMkLst>
        </pc:spChg>
        <pc:picChg chg="del">
          <ac:chgData name="Kemal Önen" userId="3c9c56e8327bd642" providerId="LiveId" clId="{D55628D9-EA1F-6444-A085-AD7E87497318}" dt="2023-06-18T20:37:43.196" v="52" actId="21"/>
          <ac:picMkLst>
            <pc:docMk/>
            <pc:sldMk cId="2518785656" sldId="328"/>
            <ac:picMk id="5" creationId="{C0D54C6B-FB9D-9933-AD3A-AC03C79C3E1B}"/>
          </ac:picMkLst>
        </pc:picChg>
      </pc:sldChg>
      <pc:sldChg chg="del">
        <pc:chgData name="Kemal Önen" userId="3c9c56e8327bd642" providerId="LiveId" clId="{D55628D9-EA1F-6444-A085-AD7E87497318}" dt="2023-06-18T20:37:32.369" v="30" actId="2696"/>
        <pc:sldMkLst>
          <pc:docMk/>
          <pc:sldMk cId="1656109278" sldId="329"/>
        </pc:sldMkLst>
      </pc:sldChg>
      <pc:sldChg chg="del">
        <pc:chgData name="Kemal Önen" userId="3c9c56e8327bd642" providerId="LiveId" clId="{D55628D9-EA1F-6444-A085-AD7E87497318}" dt="2023-06-18T20:38:21.763" v="91" actId="2696"/>
        <pc:sldMkLst>
          <pc:docMk/>
          <pc:sldMk cId="1198093351" sldId="330"/>
        </pc:sldMkLst>
      </pc:sldChg>
      <pc:sldChg chg="del">
        <pc:chgData name="Kemal Önen" userId="3c9c56e8327bd642" providerId="LiveId" clId="{D55628D9-EA1F-6444-A085-AD7E87497318}" dt="2023-06-18T20:38:22.351" v="92" actId="2696"/>
        <pc:sldMkLst>
          <pc:docMk/>
          <pc:sldMk cId="2924399701" sldId="331"/>
        </pc:sldMkLst>
      </pc:sldChg>
      <pc:sldChg chg="del">
        <pc:chgData name="Kemal Önen" userId="3c9c56e8327bd642" providerId="LiveId" clId="{D55628D9-EA1F-6444-A085-AD7E87497318}" dt="2023-06-18T20:38:22.825" v="93" actId="2696"/>
        <pc:sldMkLst>
          <pc:docMk/>
          <pc:sldMk cId="3755738110" sldId="332"/>
        </pc:sldMkLst>
      </pc:sldChg>
      <pc:sldChg chg="del">
        <pc:chgData name="Kemal Önen" userId="3c9c56e8327bd642" providerId="LiveId" clId="{D55628D9-EA1F-6444-A085-AD7E87497318}" dt="2023-06-18T20:38:23.989" v="94" actId="2696"/>
        <pc:sldMkLst>
          <pc:docMk/>
          <pc:sldMk cId="4010822369" sldId="333"/>
        </pc:sldMkLst>
      </pc:sldChg>
      <pc:sldChg chg="del">
        <pc:chgData name="Kemal Önen" userId="3c9c56e8327bd642" providerId="LiveId" clId="{D55628D9-EA1F-6444-A085-AD7E87497318}" dt="2023-06-18T20:38:24.499" v="95" actId="2696"/>
        <pc:sldMkLst>
          <pc:docMk/>
          <pc:sldMk cId="3521979985" sldId="334"/>
        </pc:sldMkLst>
      </pc:sldChg>
      <pc:sldChg chg="del">
        <pc:chgData name="Kemal Önen" userId="3c9c56e8327bd642" providerId="LiveId" clId="{D55628D9-EA1F-6444-A085-AD7E87497318}" dt="2023-06-18T20:38:25.151" v="96" actId="2696"/>
        <pc:sldMkLst>
          <pc:docMk/>
          <pc:sldMk cId="367506219" sldId="335"/>
        </pc:sldMkLst>
      </pc:sldChg>
      <pc:sldChg chg="del">
        <pc:chgData name="Kemal Önen" userId="3c9c56e8327bd642" providerId="LiveId" clId="{D55628D9-EA1F-6444-A085-AD7E87497318}" dt="2023-06-18T20:38:26.650" v="100" actId="2696"/>
        <pc:sldMkLst>
          <pc:docMk/>
          <pc:sldMk cId="3245427454" sldId="336"/>
        </pc:sldMkLst>
      </pc:sldChg>
      <pc:sldChg chg="del">
        <pc:chgData name="Kemal Önen" userId="3c9c56e8327bd642" providerId="LiveId" clId="{D55628D9-EA1F-6444-A085-AD7E87497318}" dt="2023-06-18T20:38:27.098" v="101" actId="2696"/>
        <pc:sldMkLst>
          <pc:docMk/>
          <pc:sldMk cId="639506450" sldId="337"/>
        </pc:sldMkLst>
      </pc:sldChg>
      <pc:sldChg chg="modSp new mod">
        <pc:chgData name="Kemal Önen" userId="3c9c56e8327bd642" providerId="LiveId" clId="{D55628D9-EA1F-6444-A085-AD7E87497318}" dt="2023-06-18T20:37:54.157" v="65" actId="20577"/>
        <pc:sldMkLst>
          <pc:docMk/>
          <pc:sldMk cId="1319938561" sldId="338"/>
        </pc:sldMkLst>
        <pc:spChg chg="mod">
          <ac:chgData name="Kemal Önen" userId="3c9c56e8327bd642" providerId="LiveId" clId="{D55628D9-EA1F-6444-A085-AD7E87497318}" dt="2023-06-18T20:37:54.157" v="65" actId="20577"/>
          <ac:spMkLst>
            <pc:docMk/>
            <pc:sldMk cId="1319938561" sldId="338"/>
            <ac:spMk id="3" creationId="{BD155959-83A3-6616-1894-0E28068C0A26}"/>
          </ac:spMkLst>
        </pc:spChg>
      </pc:sldChg>
      <pc:sldChg chg="addSp delSp modSp new mod">
        <pc:chgData name="Kemal Önen" userId="3c9c56e8327bd642" providerId="LiveId" clId="{D55628D9-EA1F-6444-A085-AD7E87497318}" dt="2023-06-18T21:13:58.955" v="878"/>
        <pc:sldMkLst>
          <pc:docMk/>
          <pc:sldMk cId="3842218476" sldId="339"/>
        </pc:sldMkLst>
        <pc:spChg chg="del">
          <ac:chgData name="Kemal Önen" userId="3c9c56e8327bd642" providerId="LiveId" clId="{D55628D9-EA1F-6444-A085-AD7E87497318}" dt="2023-06-18T20:44:12.935" v="218" actId="21"/>
          <ac:spMkLst>
            <pc:docMk/>
            <pc:sldMk cId="3842218476" sldId="339"/>
            <ac:spMk id="2" creationId="{12E7103A-0D9B-9863-8B63-DF691CC1BF8B}"/>
          </ac:spMkLst>
        </pc:spChg>
        <pc:spChg chg="mod">
          <ac:chgData name="Kemal Önen" userId="3c9c56e8327bd642" providerId="LiveId" clId="{D55628D9-EA1F-6444-A085-AD7E87497318}" dt="2023-06-18T20:38:42.101" v="152" actId="14100"/>
          <ac:spMkLst>
            <pc:docMk/>
            <pc:sldMk cId="3842218476" sldId="339"/>
            <ac:spMk id="3" creationId="{BB73D284-C50B-37A0-DF4D-F32ACBB61FDB}"/>
          </ac:spMkLst>
        </pc:spChg>
        <pc:spChg chg="add del mod">
          <ac:chgData name="Kemal Önen" userId="3c9c56e8327bd642" providerId="LiveId" clId="{D55628D9-EA1F-6444-A085-AD7E87497318}" dt="2023-06-18T20:44:15.977" v="220" actId="21"/>
          <ac:spMkLst>
            <pc:docMk/>
            <pc:sldMk cId="3842218476" sldId="339"/>
            <ac:spMk id="4" creationId="{2980329D-B840-FBF2-FDD7-11A93A57FA06}"/>
          </ac:spMkLst>
        </pc:spChg>
        <pc:spChg chg="add mod">
          <ac:chgData name="Kemal Önen" userId="3c9c56e8327bd642" providerId="LiveId" clId="{D55628D9-EA1F-6444-A085-AD7E87497318}" dt="2023-06-18T20:53:51.143" v="349" actId="14100"/>
          <ac:spMkLst>
            <pc:docMk/>
            <pc:sldMk cId="3842218476" sldId="339"/>
            <ac:spMk id="5" creationId="{7BE07DED-5EE2-DAB2-B3C1-94D14FF3201F}"/>
          </ac:spMkLst>
        </pc:spChg>
        <pc:spChg chg="add del mod">
          <ac:chgData name="Kemal Önen" userId="3c9c56e8327bd642" providerId="LiveId" clId="{D55628D9-EA1F-6444-A085-AD7E87497318}" dt="2023-06-18T20:45:50.655" v="246"/>
          <ac:spMkLst>
            <pc:docMk/>
            <pc:sldMk cId="3842218476" sldId="339"/>
            <ac:spMk id="6" creationId="{4D09CB0B-9D71-0687-DA12-55F7AE868D9F}"/>
          </ac:spMkLst>
        </pc:spChg>
        <pc:spChg chg="add mod">
          <ac:chgData name="Kemal Önen" userId="3c9c56e8327bd642" providerId="LiveId" clId="{D55628D9-EA1F-6444-A085-AD7E87497318}" dt="2023-06-18T20:45:49.158" v="244" actId="122"/>
          <ac:spMkLst>
            <pc:docMk/>
            <pc:sldMk cId="3842218476" sldId="339"/>
            <ac:spMk id="8" creationId="{4F92D238-C48D-FBDF-69AF-5F1A72D951D6}"/>
          </ac:spMkLst>
        </pc:spChg>
        <pc:spChg chg="add mod">
          <ac:chgData name="Kemal Önen" userId="3c9c56e8327bd642" providerId="LiveId" clId="{D55628D9-EA1F-6444-A085-AD7E87497318}" dt="2023-06-18T20:48:03.443" v="275" actId="1076"/>
          <ac:spMkLst>
            <pc:docMk/>
            <pc:sldMk cId="3842218476" sldId="339"/>
            <ac:spMk id="9" creationId="{E8AD5581-7FDB-96F1-0807-AE075E59CC00}"/>
          </ac:spMkLst>
        </pc:spChg>
        <pc:spChg chg="add mod">
          <ac:chgData name="Kemal Önen" userId="3c9c56e8327bd642" providerId="LiveId" clId="{D55628D9-EA1F-6444-A085-AD7E87497318}" dt="2023-06-18T20:53:57.310" v="351" actId="14100"/>
          <ac:spMkLst>
            <pc:docMk/>
            <pc:sldMk cId="3842218476" sldId="339"/>
            <ac:spMk id="10" creationId="{698CCCE8-96E3-C6CB-5590-6886560D4117}"/>
          </ac:spMkLst>
        </pc:spChg>
        <pc:spChg chg="add mod">
          <ac:chgData name="Kemal Önen" userId="3c9c56e8327bd642" providerId="LiveId" clId="{D55628D9-EA1F-6444-A085-AD7E87497318}" dt="2023-06-18T20:49:15.980" v="292" actId="20577"/>
          <ac:spMkLst>
            <pc:docMk/>
            <pc:sldMk cId="3842218476" sldId="339"/>
            <ac:spMk id="11" creationId="{6BA5F198-6886-8A13-47F2-EFBA07A15B1A}"/>
          </ac:spMkLst>
        </pc:spChg>
        <pc:spChg chg="add mod">
          <ac:chgData name="Kemal Önen" userId="3c9c56e8327bd642" providerId="LiveId" clId="{D55628D9-EA1F-6444-A085-AD7E87497318}" dt="2023-06-18T20:52:24.765" v="339" actId="1076"/>
          <ac:spMkLst>
            <pc:docMk/>
            <pc:sldMk cId="3842218476" sldId="339"/>
            <ac:spMk id="13" creationId="{8528F153-0297-6D14-FBAC-8599451A8528}"/>
          </ac:spMkLst>
        </pc:spChg>
        <pc:spChg chg="add del mod">
          <ac:chgData name="Kemal Önen" userId="3c9c56e8327bd642" providerId="LiveId" clId="{D55628D9-EA1F-6444-A085-AD7E87497318}" dt="2023-06-18T20:54:25.882" v="353" actId="21"/>
          <ac:spMkLst>
            <pc:docMk/>
            <pc:sldMk cId="3842218476" sldId="339"/>
            <ac:spMk id="15" creationId="{70C9E547-5398-29E6-0D69-3B898A6FB41F}"/>
          </ac:spMkLst>
        </pc:spChg>
        <pc:spChg chg="add del mod">
          <ac:chgData name="Kemal Önen" userId="3c9c56e8327bd642" providerId="LiveId" clId="{D55628D9-EA1F-6444-A085-AD7E87497318}" dt="2023-06-18T20:54:32.123" v="356" actId="21"/>
          <ac:spMkLst>
            <pc:docMk/>
            <pc:sldMk cId="3842218476" sldId="339"/>
            <ac:spMk id="16" creationId="{4111BC0C-C017-1498-6184-2AC2B4700708}"/>
          </ac:spMkLst>
        </pc:spChg>
        <pc:spChg chg="add mod">
          <ac:chgData name="Kemal Önen" userId="3c9c56e8327bd642" providerId="LiveId" clId="{D55628D9-EA1F-6444-A085-AD7E87497318}" dt="2023-06-18T21:13:58.955" v="878"/>
          <ac:spMkLst>
            <pc:docMk/>
            <pc:sldMk cId="3842218476" sldId="339"/>
            <ac:spMk id="17" creationId="{CBD06EC2-EA52-F9DE-F393-F01DF9E87CCC}"/>
          </ac:spMkLst>
        </pc:spChg>
        <pc:picChg chg="add del mod">
          <ac:chgData name="Kemal Önen" userId="3c9c56e8327bd642" providerId="LiveId" clId="{D55628D9-EA1F-6444-A085-AD7E87497318}" dt="2023-06-18T20:54:24.019" v="352" actId="21"/>
          <ac:picMkLst>
            <pc:docMk/>
            <pc:sldMk cId="3842218476" sldId="339"/>
            <ac:picMk id="14" creationId="{0D390CBE-FB14-ED6F-2B35-21AE661F2778}"/>
          </ac:picMkLst>
        </pc:picChg>
      </pc:sldChg>
      <pc:sldChg chg="add del">
        <pc:chgData name="Kemal Önen" userId="3c9c56e8327bd642" providerId="LiveId" clId="{D55628D9-EA1F-6444-A085-AD7E87497318}" dt="2023-06-18T21:05:25.440" v="693" actId="2696"/>
        <pc:sldMkLst>
          <pc:docMk/>
          <pc:sldMk cId="2062874331" sldId="340"/>
        </pc:sldMkLst>
      </pc:sldChg>
      <pc:sldChg chg="addSp delSp modSp new mod ord">
        <pc:chgData name="Kemal Önen" userId="3c9c56e8327bd642" providerId="LiveId" clId="{D55628D9-EA1F-6444-A085-AD7E87497318}" dt="2023-06-18T21:13:54.012" v="875"/>
        <pc:sldMkLst>
          <pc:docMk/>
          <pc:sldMk cId="3027879132" sldId="341"/>
        </pc:sldMkLst>
        <pc:spChg chg="del">
          <ac:chgData name="Kemal Önen" userId="3c9c56e8327bd642" providerId="LiveId" clId="{D55628D9-EA1F-6444-A085-AD7E87497318}" dt="2023-06-18T21:11:10.646" v="861" actId="21"/>
          <ac:spMkLst>
            <pc:docMk/>
            <pc:sldMk cId="3027879132" sldId="341"/>
            <ac:spMk id="2" creationId="{E31E417C-9199-FA33-C9D7-AA483EDDEC52}"/>
          </ac:spMkLst>
        </pc:spChg>
        <pc:spChg chg="mod">
          <ac:chgData name="Kemal Önen" userId="3c9c56e8327bd642" providerId="LiveId" clId="{D55628D9-EA1F-6444-A085-AD7E87497318}" dt="2023-06-18T20:39:12.663" v="175" actId="20577"/>
          <ac:spMkLst>
            <pc:docMk/>
            <pc:sldMk cId="3027879132" sldId="341"/>
            <ac:spMk id="3" creationId="{B2222B4F-9AF4-0A4F-4AF3-D62606F870EA}"/>
          </ac:spMkLst>
        </pc:spChg>
        <pc:spChg chg="add del mod">
          <ac:chgData name="Kemal Önen" userId="3c9c56e8327bd642" providerId="LiveId" clId="{D55628D9-EA1F-6444-A085-AD7E87497318}" dt="2023-06-18T21:13:37.389" v="869"/>
          <ac:spMkLst>
            <pc:docMk/>
            <pc:sldMk cId="3027879132" sldId="341"/>
            <ac:spMk id="5" creationId="{9CEBA38C-AF4C-BF96-63F6-7B6626D70137}"/>
          </ac:spMkLst>
        </pc:spChg>
        <pc:spChg chg="add mod">
          <ac:chgData name="Kemal Önen" userId="3c9c56e8327bd642" providerId="LiveId" clId="{D55628D9-EA1F-6444-A085-AD7E87497318}" dt="2023-06-18T21:13:54.012" v="875"/>
          <ac:spMkLst>
            <pc:docMk/>
            <pc:sldMk cId="3027879132" sldId="341"/>
            <ac:spMk id="7" creationId="{4E276C54-7A96-9318-2EFE-B10E796CBC29}"/>
          </ac:spMkLst>
        </pc:spChg>
        <pc:picChg chg="add mod">
          <ac:chgData name="Kemal Önen" userId="3c9c56e8327bd642" providerId="LiveId" clId="{D55628D9-EA1F-6444-A085-AD7E87497318}" dt="2023-06-18T21:11:19.596" v="864" actId="14100"/>
          <ac:picMkLst>
            <pc:docMk/>
            <pc:sldMk cId="3027879132" sldId="341"/>
            <ac:picMk id="4" creationId="{8CFFFD08-8A27-847E-0918-A7CDDD9D3976}"/>
          </ac:picMkLst>
        </pc:picChg>
        <pc:picChg chg="add mod">
          <ac:chgData name="Kemal Önen" userId="3c9c56e8327bd642" providerId="LiveId" clId="{D55628D9-EA1F-6444-A085-AD7E87497318}" dt="2023-06-18T21:13:47.456" v="874" actId="1076"/>
          <ac:picMkLst>
            <pc:docMk/>
            <pc:sldMk cId="3027879132" sldId="341"/>
            <ac:picMk id="6" creationId="{1FF506F8-6932-C366-DAE0-8DF5C26372EE}"/>
          </ac:picMkLst>
        </pc:picChg>
      </pc:sldChg>
      <pc:sldChg chg="delSp modSp new mod">
        <pc:chgData name="Kemal Önen" userId="3c9c56e8327bd642" providerId="LiveId" clId="{D55628D9-EA1F-6444-A085-AD7E87497318}" dt="2023-06-18T20:39:57.968" v="189" actId="1076"/>
        <pc:sldMkLst>
          <pc:docMk/>
          <pc:sldMk cId="2925614207" sldId="342"/>
        </pc:sldMkLst>
        <pc:spChg chg="mod">
          <ac:chgData name="Kemal Önen" userId="3c9c56e8327bd642" providerId="LiveId" clId="{D55628D9-EA1F-6444-A085-AD7E87497318}" dt="2023-06-18T20:39:57.968" v="189" actId="1076"/>
          <ac:spMkLst>
            <pc:docMk/>
            <pc:sldMk cId="2925614207" sldId="342"/>
            <ac:spMk id="2" creationId="{035EDC12-1516-07C7-85B4-EF1A3B457CDC}"/>
          </ac:spMkLst>
        </pc:spChg>
        <pc:spChg chg="del">
          <ac:chgData name="Kemal Önen" userId="3c9c56e8327bd642" providerId="LiveId" clId="{D55628D9-EA1F-6444-A085-AD7E87497318}" dt="2023-06-18T20:39:34.913" v="185" actId="21"/>
          <ac:spMkLst>
            <pc:docMk/>
            <pc:sldMk cId="2925614207" sldId="342"/>
            <ac:spMk id="3" creationId="{4820FBF9-579D-2D9C-7366-518B5C438B89}"/>
          </ac:spMkLst>
        </pc:spChg>
      </pc:sldChg>
      <pc:sldChg chg="modSp add mod ord">
        <pc:chgData name="Kemal Önen" userId="3c9c56e8327bd642" providerId="LiveId" clId="{D55628D9-EA1F-6444-A085-AD7E87497318}" dt="2023-06-18T20:40:13.494" v="193"/>
        <pc:sldMkLst>
          <pc:docMk/>
          <pc:sldMk cId="2662322840" sldId="343"/>
        </pc:sldMkLst>
        <pc:spChg chg="mod">
          <ac:chgData name="Kemal Önen" userId="3c9c56e8327bd642" providerId="LiveId" clId="{D55628D9-EA1F-6444-A085-AD7E87497318}" dt="2023-06-18T20:40:13.494" v="193"/>
          <ac:spMkLst>
            <pc:docMk/>
            <pc:sldMk cId="2662322840" sldId="343"/>
            <ac:spMk id="2" creationId="{035EDC12-1516-07C7-85B4-EF1A3B457CDC}"/>
          </ac:spMkLst>
        </pc:spChg>
      </pc:sldChg>
      <pc:sldChg chg="modSp add mod">
        <pc:chgData name="Kemal Önen" userId="3c9c56e8327bd642" providerId="LiveId" clId="{D55628D9-EA1F-6444-A085-AD7E87497318}" dt="2023-06-18T20:40:37.358" v="217" actId="20577"/>
        <pc:sldMkLst>
          <pc:docMk/>
          <pc:sldMk cId="1998733059" sldId="344"/>
        </pc:sldMkLst>
        <pc:spChg chg="mod">
          <ac:chgData name="Kemal Önen" userId="3c9c56e8327bd642" providerId="LiveId" clId="{D55628D9-EA1F-6444-A085-AD7E87497318}" dt="2023-06-18T20:40:37.358" v="217" actId="20577"/>
          <ac:spMkLst>
            <pc:docMk/>
            <pc:sldMk cId="1998733059" sldId="344"/>
            <ac:spMk id="2" creationId="{035EDC12-1516-07C7-85B4-EF1A3B457CDC}"/>
          </ac:spMkLst>
        </pc:spChg>
      </pc:sldChg>
      <pc:sldChg chg="addSp delSp modSp add mod">
        <pc:chgData name="Kemal Önen" userId="3c9c56e8327bd642" providerId="LiveId" clId="{D55628D9-EA1F-6444-A085-AD7E87497318}" dt="2023-06-18T21:07:41.872" v="775" actId="207"/>
        <pc:sldMkLst>
          <pc:docMk/>
          <pc:sldMk cId="1406402385" sldId="345"/>
        </pc:sldMkLst>
        <pc:spChg chg="del">
          <ac:chgData name="Kemal Önen" userId="3c9c56e8327bd642" providerId="LiveId" clId="{D55628D9-EA1F-6444-A085-AD7E87497318}" dt="2023-06-18T20:56:13.352" v="596" actId="21"/>
          <ac:spMkLst>
            <pc:docMk/>
            <pc:sldMk cId="1406402385" sldId="345"/>
            <ac:spMk id="5" creationId="{7BE07DED-5EE2-DAB2-B3C1-94D14FF3201F}"/>
          </ac:spMkLst>
        </pc:spChg>
        <pc:spChg chg="mod">
          <ac:chgData name="Kemal Önen" userId="3c9c56e8327bd642" providerId="LiveId" clId="{D55628D9-EA1F-6444-A085-AD7E87497318}" dt="2023-06-18T20:56:25.696" v="600"/>
          <ac:spMkLst>
            <pc:docMk/>
            <pc:sldMk cId="1406402385" sldId="345"/>
            <ac:spMk id="8" creationId="{4F92D238-C48D-FBDF-69AF-5F1A72D951D6}"/>
          </ac:spMkLst>
        </pc:spChg>
        <pc:spChg chg="del">
          <ac:chgData name="Kemal Önen" userId="3c9c56e8327bd642" providerId="LiveId" clId="{D55628D9-EA1F-6444-A085-AD7E87497318}" dt="2023-06-18T20:56:31.063" v="603" actId="21"/>
          <ac:spMkLst>
            <pc:docMk/>
            <pc:sldMk cId="1406402385" sldId="345"/>
            <ac:spMk id="9" creationId="{E8AD5581-7FDB-96F1-0807-AE075E59CC00}"/>
          </ac:spMkLst>
        </pc:spChg>
        <pc:spChg chg="mod">
          <ac:chgData name="Kemal Önen" userId="3c9c56e8327bd642" providerId="LiveId" clId="{D55628D9-EA1F-6444-A085-AD7E87497318}" dt="2023-06-18T20:56:11.255" v="595" actId="1038"/>
          <ac:spMkLst>
            <pc:docMk/>
            <pc:sldMk cId="1406402385" sldId="345"/>
            <ac:spMk id="10" creationId="{698CCCE8-96E3-C6CB-5590-6886560D4117}"/>
          </ac:spMkLst>
        </pc:spChg>
        <pc:spChg chg="add del mod">
          <ac:chgData name="Kemal Önen" userId="3c9c56e8327bd642" providerId="LiveId" clId="{D55628D9-EA1F-6444-A085-AD7E87497318}" dt="2023-06-18T20:56:19.744" v="599" actId="21"/>
          <ac:spMkLst>
            <pc:docMk/>
            <pc:sldMk cId="1406402385" sldId="345"/>
            <ac:spMk id="11" creationId="{6BA5F198-6886-8A13-47F2-EFBA07A15B1A}"/>
          </ac:spMkLst>
        </pc:spChg>
        <pc:spChg chg="add mod">
          <ac:chgData name="Kemal Önen" userId="3c9c56e8327bd642" providerId="LiveId" clId="{D55628D9-EA1F-6444-A085-AD7E87497318}" dt="2023-06-18T21:06:14.023" v="694" actId="207"/>
          <ac:spMkLst>
            <pc:docMk/>
            <pc:sldMk cId="1406402385" sldId="345"/>
            <ac:spMk id="12" creationId="{FC87CEB1-F94E-E16E-2F9F-1F89F68FE563}"/>
          </ac:spMkLst>
        </pc:spChg>
        <pc:spChg chg="mod">
          <ac:chgData name="Kemal Önen" userId="3c9c56e8327bd642" providerId="LiveId" clId="{D55628D9-EA1F-6444-A085-AD7E87497318}" dt="2023-06-18T20:56:29.245" v="602" actId="1076"/>
          <ac:spMkLst>
            <pc:docMk/>
            <pc:sldMk cId="1406402385" sldId="345"/>
            <ac:spMk id="13" creationId="{8528F153-0297-6D14-FBAC-8599451A8528}"/>
          </ac:spMkLst>
        </pc:spChg>
        <pc:spChg chg="add mod">
          <ac:chgData name="Kemal Önen" userId="3c9c56e8327bd642" providerId="LiveId" clId="{D55628D9-EA1F-6444-A085-AD7E87497318}" dt="2023-06-18T20:59:09.214" v="630" actId="1076"/>
          <ac:spMkLst>
            <pc:docMk/>
            <pc:sldMk cId="1406402385" sldId="345"/>
            <ac:spMk id="14" creationId="{C05B8968-2E96-22EC-C215-4AF008F76794}"/>
          </ac:spMkLst>
        </pc:spChg>
        <pc:spChg chg="add mod">
          <ac:chgData name="Kemal Önen" userId="3c9c56e8327bd642" providerId="LiveId" clId="{D55628D9-EA1F-6444-A085-AD7E87497318}" dt="2023-06-18T20:59:43.100" v="639" actId="20577"/>
          <ac:spMkLst>
            <pc:docMk/>
            <pc:sldMk cId="1406402385" sldId="345"/>
            <ac:spMk id="15" creationId="{C99207E3-0527-28E1-490F-1F502B83E8B2}"/>
          </ac:spMkLst>
        </pc:spChg>
        <pc:spChg chg="mod">
          <ac:chgData name="Kemal Önen" userId="3c9c56e8327bd642" providerId="LiveId" clId="{D55628D9-EA1F-6444-A085-AD7E87497318}" dt="2023-06-18T20:55:51.869" v="507" actId="20577"/>
          <ac:spMkLst>
            <pc:docMk/>
            <pc:sldMk cId="1406402385" sldId="345"/>
            <ac:spMk id="16" creationId="{4111BC0C-C017-1498-6184-2AC2B4700708}"/>
          </ac:spMkLst>
        </pc:spChg>
        <pc:spChg chg="add mod">
          <ac:chgData name="Kemal Önen" userId="3c9c56e8327bd642" providerId="LiveId" clId="{D55628D9-EA1F-6444-A085-AD7E87497318}" dt="2023-06-18T21:04:55.786" v="692" actId="2711"/>
          <ac:spMkLst>
            <pc:docMk/>
            <pc:sldMk cId="1406402385" sldId="345"/>
            <ac:spMk id="19" creationId="{F9CEC10B-3F60-EDAB-B48B-CD367200AD38}"/>
          </ac:spMkLst>
        </pc:spChg>
        <pc:spChg chg="add mod">
          <ac:chgData name="Kemal Önen" userId="3c9c56e8327bd642" providerId="LiveId" clId="{D55628D9-EA1F-6444-A085-AD7E87497318}" dt="2023-06-18T21:07:41.872" v="775" actId="207"/>
          <ac:spMkLst>
            <pc:docMk/>
            <pc:sldMk cId="1406402385" sldId="345"/>
            <ac:spMk id="22" creationId="{5DA25B62-A069-0AEE-7012-0606F4574F15}"/>
          </ac:spMkLst>
        </pc:spChg>
        <pc:spChg chg="add mod">
          <ac:chgData name="Kemal Önen" userId="3c9c56e8327bd642" providerId="LiveId" clId="{D55628D9-EA1F-6444-A085-AD7E87497318}" dt="2023-06-18T21:03:01.674" v="651" actId="1076"/>
          <ac:spMkLst>
            <pc:docMk/>
            <pc:sldMk cId="1406402385" sldId="345"/>
            <ac:spMk id="23" creationId="{60434E6E-B763-4FCC-AF0F-3551E9F2C0C5}"/>
          </ac:spMkLst>
        </pc:spChg>
        <pc:spChg chg="add mod">
          <ac:chgData name="Kemal Önen" userId="3c9c56e8327bd642" providerId="LiveId" clId="{D55628D9-EA1F-6444-A085-AD7E87497318}" dt="2023-06-18T21:04:05.335" v="682"/>
          <ac:spMkLst>
            <pc:docMk/>
            <pc:sldMk cId="1406402385" sldId="345"/>
            <ac:spMk id="24" creationId="{0CCC258F-725A-FA13-2E88-D92A0F632055}"/>
          </ac:spMkLst>
        </pc:spChg>
        <pc:spChg chg="add mod">
          <ac:chgData name="Kemal Önen" userId="3c9c56e8327bd642" providerId="LiveId" clId="{D55628D9-EA1F-6444-A085-AD7E87497318}" dt="2023-06-18T21:04:44.197" v="691" actId="1076"/>
          <ac:spMkLst>
            <pc:docMk/>
            <pc:sldMk cId="1406402385" sldId="345"/>
            <ac:spMk id="26" creationId="{2E87455A-2B02-94F1-8D5A-7EA72DDC3AFB}"/>
          </ac:spMkLst>
        </pc:spChg>
        <pc:spChg chg="add mod">
          <ac:chgData name="Kemal Önen" userId="3c9c56e8327bd642" providerId="LiveId" clId="{D55628D9-EA1F-6444-A085-AD7E87497318}" dt="2023-06-18T21:06:59.218" v="707" actId="693"/>
          <ac:spMkLst>
            <pc:docMk/>
            <pc:sldMk cId="1406402385" sldId="345"/>
            <ac:spMk id="27" creationId="{29CA08CB-5DA0-854B-BD22-B6583AFFFA27}"/>
          </ac:spMkLst>
        </pc:spChg>
        <pc:spChg chg="add mod">
          <ac:chgData name="Kemal Önen" userId="3c9c56e8327bd642" providerId="LiveId" clId="{D55628D9-EA1F-6444-A085-AD7E87497318}" dt="2023-06-18T21:07:35.838" v="774" actId="208"/>
          <ac:spMkLst>
            <pc:docMk/>
            <pc:sldMk cId="1406402385" sldId="345"/>
            <ac:spMk id="28" creationId="{5880EE28-1F96-DE80-C504-CA77CE6D8194}"/>
          </ac:spMkLst>
        </pc:spChg>
        <pc:picChg chg="add del mod">
          <ac:chgData name="Kemal Önen" userId="3c9c56e8327bd642" providerId="LiveId" clId="{D55628D9-EA1F-6444-A085-AD7E87497318}" dt="2023-06-18T20:57:06.317" v="610" actId="21"/>
          <ac:picMkLst>
            <pc:docMk/>
            <pc:sldMk cId="1406402385" sldId="345"/>
            <ac:picMk id="2" creationId="{C0AF36CB-96A8-24B7-A031-F27AB988334E}"/>
          </ac:picMkLst>
        </pc:picChg>
        <pc:picChg chg="add mod">
          <ac:chgData name="Kemal Önen" userId="3c9c56e8327bd642" providerId="LiveId" clId="{D55628D9-EA1F-6444-A085-AD7E87497318}" dt="2023-06-18T20:57:28.986" v="623" actId="14100"/>
          <ac:picMkLst>
            <pc:docMk/>
            <pc:sldMk cId="1406402385" sldId="345"/>
            <ac:picMk id="4" creationId="{2D033DDA-3C12-4EE4-9DD2-43E78BE45313}"/>
          </ac:picMkLst>
        </pc:picChg>
        <pc:cxnChg chg="add mod">
          <ac:chgData name="Kemal Önen" userId="3c9c56e8327bd642" providerId="LiveId" clId="{D55628D9-EA1F-6444-A085-AD7E87497318}" dt="2023-06-18T20:59:17.302" v="637" actId="14100"/>
          <ac:cxnSpMkLst>
            <pc:docMk/>
            <pc:sldMk cId="1406402385" sldId="345"/>
            <ac:cxnSpMk id="7" creationId="{37E5484A-8A6D-1B5B-54C2-018C85148861}"/>
          </ac:cxnSpMkLst>
        </pc:cxnChg>
        <pc:cxnChg chg="add mod">
          <ac:chgData name="Kemal Önen" userId="3c9c56e8327bd642" providerId="LiveId" clId="{D55628D9-EA1F-6444-A085-AD7E87497318}" dt="2023-06-18T21:03:05.126" v="652" actId="14100"/>
          <ac:cxnSpMkLst>
            <pc:docMk/>
            <pc:sldMk cId="1406402385" sldId="345"/>
            <ac:cxnSpMk id="20" creationId="{1694938C-00FE-D253-1CD2-608DD40602AB}"/>
          </ac:cxnSpMkLst>
        </pc:cxnChg>
      </pc:sldChg>
      <pc:sldChg chg="addSp delSp modSp new mod">
        <pc:chgData name="Kemal Önen" userId="3c9c56e8327bd642" providerId="LiveId" clId="{D55628D9-EA1F-6444-A085-AD7E87497318}" dt="2023-06-18T21:13:56.519" v="877"/>
        <pc:sldMkLst>
          <pc:docMk/>
          <pc:sldMk cId="2468595314" sldId="346"/>
        </pc:sldMkLst>
        <pc:spChg chg="del">
          <ac:chgData name="Kemal Önen" userId="3c9c56e8327bd642" providerId="LiveId" clId="{D55628D9-EA1F-6444-A085-AD7E87497318}" dt="2023-06-18T21:08:32.821" v="778" actId="21"/>
          <ac:spMkLst>
            <pc:docMk/>
            <pc:sldMk cId="2468595314" sldId="346"/>
            <ac:spMk id="2" creationId="{F6FA1ABF-9C8D-9DDF-81AD-80F57568890B}"/>
          </ac:spMkLst>
        </pc:spChg>
        <pc:spChg chg="mod">
          <ac:chgData name="Kemal Önen" userId="3c9c56e8327bd642" providerId="LiveId" clId="{D55628D9-EA1F-6444-A085-AD7E87497318}" dt="2023-06-18T21:08:41.300" v="781" actId="14100"/>
          <ac:spMkLst>
            <pc:docMk/>
            <pc:sldMk cId="2468595314" sldId="346"/>
            <ac:spMk id="3" creationId="{455220A8-DA2B-D55F-02C1-EC15C8172D90}"/>
          </ac:spMkLst>
        </pc:spChg>
        <pc:spChg chg="add mod">
          <ac:chgData name="Kemal Önen" userId="3c9c56e8327bd642" providerId="LiveId" clId="{D55628D9-EA1F-6444-A085-AD7E87497318}" dt="2023-06-18T21:08:30.916" v="777"/>
          <ac:spMkLst>
            <pc:docMk/>
            <pc:sldMk cId="2468595314" sldId="346"/>
            <ac:spMk id="4" creationId="{94002AD7-77D2-5A7C-7497-5D02F6E8326D}"/>
          </ac:spMkLst>
        </pc:spChg>
        <pc:spChg chg="add mod">
          <ac:chgData name="Kemal Önen" userId="3c9c56e8327bd642" providerId="LiveId" clId="{D55628D9-EA1F-6444-A085-AD7E87497318}" dt="2023-06-18T21:09:03.269" v="801" actId="20577"/>
          <ac:spMkLst>
            <pc:docMk/>
            <pc:sldMk cId="2468595314" sldId="346"/>
            <ac:spMk id="5" creationId="{09DD1E26-3926-865A-0EBD-D11171CC5B6E}"/>
          </ac:spMkLst>
        </pc:spChg>
        <pc:spChg chg="add del mod">
          <ac:chgData name="Kemal Önen" userId="3c9c56e8327bd642" providerId="LiveId" clId="{D55628D9-EA1F-6444-A085-AD7E87497318}" dt="2023-06-18T21:09:40.820" v="833" actId="21"/>
          <ac:spMkLst>
            <pc:docMk/>
            <pc:sldMk cId="2468595314" sldId="346"/>
            <ac:spMk id="6" creationId="{083C5193-53A9-5570-C7A9-248770437F00}"/>
          </ac:spMkLst>
        </pc:spChg>
        <pc:spChg chg="add mod">
          <ac:chgData name="Kemal Önen" userId="3c9c56e8327bd642" providerId="LiveId" clId="{D55628D9-EA1F-6444-A085-AD7E87497318}" dt="2023-06-18T21:09:26.144" v="811" actId="1076"/>
          <ac:spMkLst>
            <pc:docMk/>
            <pc:sldMk cId="2468595314" sldId="346"/>
            <ac:spMk id="7" creationId="{31DF6EA2-2F93-7817-56D3-7519480F971C}"/>
          </ac:spMkLst>
        </pc:spChg>
        <pc:spChg chg="add mod">
          <ac:chgData name="Kemal Önen" userId="3c9c56e8327bd642" providerId="LiveId" clId="{D55628D9-EA1F-6444-A085-AD7E87497318}" dt="2023-06-18T21:09:37.785" v="831" actId="20577"/>
          <ac:spMkLst>
            <pc:docMk/>
            <pc:sldMk cId="2468595314" sldId="346"/>
            <ac:spMk id="8" creationId="{BDA3E91E-47A5-3FEB-CC61-86F340D3CB3B}"/>
          </ac:spMkLst>
        </pc:spChg>
        <pc:spChg chg="add del mod">
          <ac:chgData name="Kemal Önen" userId="3c9c56e8327bd642" providerId="LiveId" clId="{D55628D9-EA1F-6444-A085-AD7E87497318}" dt="2023-06-18T21:09:39.357" v="832" actId="21"/>
          <ac:spMkLst>
            <pc:docMk/>
            <pc:sldMk cId="2468595314" sldId="346"/>
            <ac:spMk id="9" creationId="{C308AD7D-7AC9-13D7-CD0F-3D90046471D3}"/>
          </ac:spMkLst>
        </pc:spChg>
        <pc:spChg chg="add mod">
          <ac:chgData name="Kemal Önen" userId="3c9c56e8327bd642" providerId="LiveId" clId="{D55628D9-EA1F-6444-A085-AD7E87497318}" dt="2023-06-18T21:13:56.519" v="877"/>
          <ac:spMkLst>
            <pc:docMk/>
            <pc:sldMk cId="2468595314" sldId="346"/>
            <ac:spMk id="10" creationId="{76DC41A5-9224-57F7-C8C2-46E12B2CE524}"/>
          </ac:spMkLst>
        </pc:spChg>
      </pc:sldChg>
      <pc:sldChg chg="addSp delSp modSp add mod">
        <pc:chgData name="Kemal Önen" userId="3c9c56e8327bd642" providerId="LiveId" clId="{D55628D9-EA1F-6444-A085-AD7E87497318}" dt="2023-06-18T21:13:55.493" v="876"/>
        <pc:sldMkLst>
          <pc:docMk/>
          <pc:sldMk cId="2750891492" sldId="347"/>
        </pc:sldMkLst>
        <pc:spChg chg="add mod">
          <ac:chgData name="Kemal Önen" userId="3c9c56e8327bd642" providerId="LiveId" clId="{D55628D9-EA1F-6444-A085-AD7E87497318}" dt="2023-06-18T21:13:55.493" v="876"/>
          <ac:spMkLst>
            <pc:docMk/>
            <pc:sldMk cId="2750891492" sldId="347"/>
            <ac:spMk id="2" creationId="{08F0046E-FFB8-2FD5-4F44-DBFF9D763DA0}"/>
          </ac:spMkLst>
        </pc:spChg>
        <pc:spChg chg="mod">
          <ac:chgData name="Kemal Önen" userId="3c9c56e8327bd642" providerId="LiveId" clId="{D55628D9-EA1F-6444-A085-AD7E87497318}" dt="2023-06-18T21:10:25.748" v="859" actId="20577"/>
          <ac:spMkLst>
            <pc:docMk/>
            <pc:sldMk cId="2750891492" sldId="347"/>
            <ac:spMk id="5" creationId="{09DD1E26-3926-865A-0EBD-D11171CC5B6E}"/>
          </ac:spMkLst>
        </pc:spChg>
        <pc:spChg chg="del">
          <ac:chgData name="Kemal Önen" userId="3c9c56e8327bd642" providerId="LiveId" clId="{D55628D9-EA1F-6444-A085-AD7E87497318}" dt="2023-06-18T21:10:00.241" v="837" actId="21"/>
          <ac:spMkLst>
            <pc:docMk/>
            <pc:sldMk cId="2750891492" sldId="347"/>
            <ac:spMk id="7" creationId="{31DF6EA2-2F93-7817-56D3-7519480F971C}"/>
          </ac:spMkLst>
        </pc:spChg>
        <pc:spChg chg="del">
          <ac:chgData name="Kemal Önen" userId="3c9c56e8327bd642" providerId="LiveId" clId="{D55628D9-EA1F-6444-A085-AD7E87497318}" dt="2023-06-18T21:10:01.066" v="838" actId="21"/>
          <ac:spMkLst>
            <pc:docMk/>
            <pc:sldMk cId="2750891492" sldId="347"/>
            <ac:spMk id="8" creationId="{BDA3E91E-47A5-3FEB-CC61-86F340D3CB3B}"/>
          </ac:spMkLst>
        </pc:spChg>
      </pc:sldChg>
      <pc:sldChg chg="new del">
        <pc:chgData name="Kemal Önen" userId="3c9c56e8327bd642" providerId="LiveId" clId="{D55628D9-EA1F-6444-A085-AD7E87497318}" dt="2023-06-18T21:09:56.099" v="835" actId="2696"/>
        <pc:sldMkLst>
          <pc:docMk/>
          <pc:sldMk cId="3417938876" sldId="347"/>
        </pc:sldMkLst>
      </pc:sldChg>
      <pc:sldChg chg="addSp delSp new del mod">
        <pc:chgData name="Kemal Önen" userId="3c9c56e8327bd642" providerId="LiveId" clId="{D55628D9-EA1F-6444-A085-AD7E87497318}" dt="2023-06-18T21:14:11.276" v="882" actId="2696"/>
        <pc:sldMkLst>
          <pc:docMk/>
          <pc:sldMk cId="3018773121" sldId="348"/>
        </pc:sldMkLst>
        <pc:spChg chg="del">
          <ac:chgData name="Kemal Önen" userId="3c9c56e8327bd642" providerId="LiveId" clId="{D55628D9-EA1F-6444-A085-AD7E87497318}" dt="2023-06-18T21:13:32.628" v="867" actId="21"/>
          <ac:spMkLst>
            <pc:docMk/>
            <pc:sldMk cId="3018773121" sldId="348"/>
            <ac:spMk id="2" creationId="{1275DC09-D7CD-19E2-214D-079A15046A74}"/>
          </ac:spMkLst>
        </pc:spChg>
        <pc:picChg chg="add">
          <ac:chgData name="Kemal Önen" userId="3c9c56e8327bd642" providerId="LiveId" clId="{D55628D9-EA1F-6444-A085-AD7E87497318}" dt="2023-06-18T21:13:31.105" v="866"/>
          <ac:picMkLst>
            <pc:docMk/>
            <pc:sldMk cId="3018773121" sldId="348"/>
            <ac:picMk id="4" creationId="{3E4BE8F6-06F0-749C-B907-6B7AC0D2E6C8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C2D8C-8D4A-48F5-9E1D-C4BE9417F52F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60C3B-91A2-4D11-8731-09CD3DE7EC2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205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801E-DF20-7E47-996F-ACEDC7314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656B3D-87B7-4044-B4E9-BEF4F2695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D269AA-DD7A-DE44-B0C2-4BB849D1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0A817-512A-7047-B19E-FF64FEFE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01F349-707A-7449-9B86-FC0B3566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9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7E55E-CB8A-2F40-874B-1666909AA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DB076C-F870-E44E-88DB-D098624D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6D4ED-8C60-CA49-A77C-28697DCEC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7A3C97-6D0B-9949-B52F-7ABEB61E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BB7A159-97EA-4447-A9B9-A1AAB9AC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284" y="248235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B279DD46-412B-4424-A790-00A2EDBEC80E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78309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A3A3B-3370-8D4B-B8CA-42261867D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3435FF-B500-9C47-9D71-15BFD909B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09200D-4B11-BA4D-B233-61D2F9929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6AE01D-6F3B-7740-AD5B-6D125245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878774-BFD0-334D-A60F-5CFE6B5B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3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1D10E-7C32-1C4F-8737-0687919C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426720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A80B13-B334-6B4E-89EE-E709EFDB9D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E00EB43-E823-4746-B1CF-DEEB810DA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07BBF0-BEC1-4F4F-BDDD-3ABF87A5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0BA8E4-C72B-7747-B17E-0716A00F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B3B358-4B7E-1F48-B227-B4076D79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09C9A51-C6F6-7B18-78A1-9650688BE230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11613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A1EE1A-EDB6-E54D-A766-7DDA2BA4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4CC4D4-DDAC-DB44-A1D7-CB559A5E4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AE453C-ED2A-8F49-8F98-D6D0B831F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B31980D-F0A6-0C49-83F4-122E21D5F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A90183A-FC3C-7144-B897-6B62A07BA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506008-6DAA-A744-8DE8-7F88043E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75B1F6-A8A5-A94C-B2B3-6E3D80FE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9867B77-7276-40E6-8EA2-EE942105578C}"/>
              </a:ext>
            </a:extLst>
          </p:cNvPr>
          <p:cNvSpPr txBox="1">
            <a:spLocks/>
          </p:cNvSpPr>
          <p:nvPr userDrawn="1"/>
        </p:nvSpPr>
        <p:spPr>
          <a:xfrm>
            <a:off x="3917244" y="426720"/>
            <a:ext cx="8274756" cy="661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/>
              <a:t>Mastertitelformat bearbeiten</a:t>
            </a:r>
            <a:endParaRPr lang="en-GB" sz="40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661657-F564-1F93-5103-3F0F11877F44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7203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tif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37A8336-B86B-744E-8BCA-26BE82B7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23636"/>
            <a:ext cx="8274756" cy="1148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06DC02-3E23-7A4E-8B65-BA8CF3902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3748A2-E8A3-4A4F-BC5F-0E60F457A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25/11/2021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FBC7A-9020-CD4C-A6B9-02DF52AF4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Jakob </a:t>
            </a:r>
            <a:r>
              <a:rPr lang="en-GB" err="1"/>
              <a:t>Riccabona</a:t>
            </a:r>
            <a:r>
              <a:rPr lang="en-GB"/>
              <a:t> BSc.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910DA4-E8CF-8246-B8D1-88CBB84E1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pic>
        <p:nvPicPr>
          <p:cNvPr id="9" name="Picture 2" descr="University of Innsbruck - Wikipedia">
            <a:extLst>
              <a:ext uri="{FF2B5EF4-FFF2-40B4-BE49-F238E27FC236}">
                <a16:creationId xmlns:a16="http://schemas.microsoft.com/office/drawing/2014/main" id="{7719B442-EDEF-4E66-8B61-6A912B5052C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25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8" t="42211" r="-210" b="29360"/>
          <a:stretch/>
        </p:blipFill>
        <p:spPr bwMode="auto">
          <a:xfrm>
            <a:off x="0" y="17578"/>
            <a:ext cx="3253134" cy="93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iversitaet-innsbruck-logo-cmyk-farbe - Olympiazentrum Tirol Innsbruck">
            <a:extLst>
              <a:ext uri="{FF2B5EF4-FFF2-40B4-BE49-F238E27FC236}">
                <a16:creationId xmlns:a16="http://schemas.microsoft.com/office/drawing/2014/main" id="{48B3FD44-9C42-ED49-93BD-1143BC2B62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5"/>
          <a:stretch/>
        </p:blipFill>
        <p:spPr bwMode="auto">
          <a:xfrm>
            <a:off x="169334" y="149466"/>
            <a:ext cx="2381956" cy="68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0184D26-3440-024A-B33A-1C85CBDB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044" b="7674"/>
          <a:stretch/>
        </p:blipFill>
        <p:spPr>
          <a:xfrm>
            <a:off x="0" y="839105"/>
            <a:ext cx="12212700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1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drija.djokic@student.uibk.ac.at" TargetMode="External"/><Relationship Id="rId2" Type="http://schemas.openxmlformats.org/officeDocument/2006/relationships/hyperlink" Target="mailto:lukas.prader@student.uibk.ac.at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7.png"/><Relationship Id="rId7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i.org/10.1002/andp.1901309031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png"/><Relationship Id="rId7" Type="http://schemas.openxmlformats.org/officeDocument/2006/relationships/image" Target="../media/image110.png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90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5F36A7-FCBF-6515-F8A4-6009ACE30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3791" y="868362"/>
            <a:ext cx="10286999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D70"/>
                </a:solidFill>
              </a:rPr>
              <a:t>Physics </a:t>
            </a:r>
            <a:r>
              <a:rPr lang="de-AT" dirty="0">
                <a:solidFill>
                  <a:srgbClr val="002D70"/>
                </a:solidFill>
              </a:rPr>
              <a:t>Laboratory </a:t>
            </a:r>
            <a:r>
              <a:rPr lang="en-US" dirty="0">
                <a:solidFill>
                  <a:srgbClr val="002D70"/>
                </a:solidFill>
              </a:rPr>
              <a:t>2 – </a:t>
            </a:r>
            <a:br>
              <a:rPr lang="en-US" dirty="0">
                <a:solidFill>
                  <a:srgbClr val="002D70"/>
                </a:solidFill>
              </a:rPr>
            </a:br>
            <a:r>
              <a:rPr lang="en-US" dirty="0">
                <a:solidFill>
                  <a:srgbClr val="002D70"/>
                </a:solidFill>
              </a:rPr>
              <a:t>Experiment 10: Black body radiation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3D7779-CBA3-3EAF-21D5-4CEFE0AB7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8967"/>
            <a:ext cx="9144000" cy="238759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002C70"/>
                </a:solidFill>
              </a:rPr>
              <a:t>Lukas Prader</a:t>
            </a:r>
            <a:r>
              <a:rPr lang="de-DE" baseline="30000" dirty="0">
                <a:solidFill>
                  <a:srgbClr val="002C70"/>
                </a:solidFill>
              </a:rPr>
              <a:t>1</a:t>
            </a:r>
            <a:r>
              <a:rPr lang="de-DE" dirty="0">
                <a:solidFill>
                  <a:srgbClr val="002C70"/>
                </a:solidFill>
              </a:rPr>
              <a:t>,</a:t>
            </a:r>
            <a:r>
              <a:rPr lang="de-AT" dirty="0">
                <a:solidFill>
                  <a:srgbClr val="002C70"/>
                </a:solidFill>
              </a:rPr>
              <a:t>Andrija Đokić</a:t>
            </a:r>
            <a:r>
              <a:rPr lang="de-DE" baseline="30000" dirty="0">
                <a:solidFill>
                  <a:srgbClr val="002C70"/>
                </a:solidFill>
              </a:rPr>
              <a:t>2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DE" dirty="0">
                <a:solidFill>
                  <a:srgbClr val="002C70"/>
                </a:solidFill>
              </a:rPr>
              <a:t>Kemal Önen</a:t>
            </a:r>
            <a:r>
              <a:rPr lang="de-DE" baseline="30000" dirty="0">
                <a:solidFill>
                  <a:srgbClr val="002C70"/>
                </a:solidFill>
              </a:rPr>
              <a:t>3</a:t>
            </a:r>
          </a:p>
          <a:p>
            <a:r>
              <a:rPr lang="de-DE" dirty="0" err="1">
                <a:solidFill>
                  <a:srgbClr val="002C70"/>
                </a:solidFill>
              </a:rPr>
              <a:t>Advisor</a:t>
            </a:r>
            <a:r>
              <a:rPr lang="de-DE" dirty="0">
                <a:solidFill>
                  <a:srgbClr val="002C70"/>
                </a:solidFill>
              </a:rPr>
              <a:t>: Dr. </a:t>
            </a:r>
            <a:r>
              <a:rPr lang="de-AT" dirty="0">
                <a:solidFill>
                  <a:srgbClr val="002C70"/>
                </a:solidFill>
              </a:rPr>
              <a:t>Fabio Zappa</a:t>
            </a:r>
            <a:endParaRPr lang="de-DE" dirty="0">
              <a:solidFill>
                <a:srgbClr val="002C70"/>
              </a:solidFill>
            </a:endParaRPr>
          </a:p>
          <a:p>
            <a:r>
              <a:rPr lang="de-AT" dirty="0">
                <a:solidFill>
                  <a:srgbClr val="002C70"/>
                </a:solidFill>
              </a:rPr>
              <a:t>Date </a:t>
            </a:r>
            <a:r>
              <a:rPr lang="de-AT" dirty="0" err="1">
                <a:solidFill>
                  <a:srgbClr val="002C70"/>
                </a:solidFill>
              </a:rPr>
              <a:t>of</a:t>
            </a:r>
            <a:r>
              <a:rPr lang="de-AT" dirty="0">
                <a:solidFill>
                  <a:srgbClr val="002C70"/>
                </a:solidFill>
              </a:rPr>
              <a:t> experimental </a:t>
            </a:r>
            <a:r>
              <a:rPr lang="de-AT" dirty="0" err="1">
                <a:solidFill>
                  <a:srgbClr val="002C70"/>
                </a:solidFill>
              </a:rPr>
              <a:t>execution</a:t>
            </a:r>
            <a:r>
              <a:rPr lang="de-AT" dirty="0">
                <a:solidFill>
                  <a:srgbClr val="002C70"/>
                </a:solidFill>
              </a:rPr>
              <a:t>: 15.06.2023</a:t>
            </a:r>
          </a:p>
          <a:p>
            <a:r>
              <a:rPr lang="de-AT" dirty="0">
                <a:effectLst/>
              </a:rPr>
              <a:t>Date </a:t>
            </a:r>
            <a:r>
              <a:rPr lang="de-AT" dirty="0" err="1">
                <a:effectLst/>
              </a:rPr>
              <a:t>of</a:t>
            </a:r>
            <a:r>
              <a:rPr lang="de-AT" dirty="0">
                <a:effectLst/>
              </a:rPr>
              <a:t> </a:t>
            </a:r>
            <a:r>
              <a:rPr lang="de-AT" dirty="0" err="1">
                <a:effectLst/>
              </a:rPr>
              <a:t>presentation</a:t>
            </a:r>
            <a:r>
              <a:rPr lang="de-AT" dirty="0">
                <a:solidFill>
                  <a:srgbClr val="002C70"/>
                </a:solidFill>
              </a:rPr>
              <a:t>: xx.06.2023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6BE9F5-58A0-5545-F557-0A8F2212C7A3}"/>
              </a:ext>
            </a:extLst>
          </p:cNvPr>
          <p:cNvSpPr txBox="1"/>
          <p:nvPr/>
        </p:nvSpPr>
        <p:spPr>
          <a:xfrm>
            <a:off x="105103" y="6169572"/>
            <a:ext cx="253299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aseline="30000"/>
              <a:t>1 </a:t>
            </a:r>
            <a:r>
              <a:rPr lang="de-DE" sz="1100">
                <a:hlinkClick r:id="rId2"/>
              </a:rPr>
              <a:t>lukas.prader@student.uibk.ac.at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2 </a:t>
            </a:r>
            <a:r>
              <a:rPr lang="de-DE" sz="1100">
                <a:hlinkClick r:id="rId3"/>
              </a:rPr>
              <a:t>andrija.djokic@student.uibk.ac.at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3 </a:t>
            </a:r>
            <a:r>
              <a:rPr lang="de-DE" sz="1100">
                <a:hlinkClick r:id="rId2"/>
              </a:rPr>
              <a:t>kemal.oenen@student.uibk.ac.at</a:t>
            </a:r>
            <a:r>
              <a:rPr lang="de-DE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7906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55220A8-DA2B-D55F-02C1-EC15C81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983" y="248235"/>
            <a:ext cx="9189057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1DF6EA2-2F93-7817-56D3-7519480F971C}"/>
              </a:ext>
            </a:extLst>
          </p:cNvPr>
          <p:cNvSpPr/>
          <p:nvPr/>
        </p:nvSpPr>
        <p:spPr>
          <a:xfrm>
            <a:off x="6785114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DA3E91E-47A5-3FEB-CC61-86F340D3CB3B}"/>
              </a:ext>
            </a:extLst>
          </p:cNvPr>
          <p:cNvSpPr txBox="1"/>
          <p:nvPr/>
        </p:nvSpPr>
        <p:spPr>
          <a:xfrm>
            <a:off x="6947867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Wien‘s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displacement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6DC41A5-9224-57F7-C8C2-46E12B2CE524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20C9E96C-8000-90D9-5DD5-D7D223F7D74D}"/>
                  </a:ext>
                </a:extLst>
              </p:cNvPr>
              <p:cNvSpPr txBox="1"/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The </a:t>
                </a:r>
                <a:r>
                  <a:rPr lang="de-DE" b="1" dirty="0" err="1"/>
                  <a:t>wavelength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r>
                      <a:rPr lang="de-A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de-AT" i="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de-AT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b="1" dirty="0" err="1"/>
                  <a:t>where</a:t>
                </a:r>
                <a:r>
                  <a:rPr lang="de-DE" b="1" dirty="0"/>
                  <a:t> maximal thermal </a:t>
                </a:r>
                <a:r>
                  <a:rPr lang="de-DE" b="1" dirty="0" err="1"/>
                  <a:t>energy</a:t>
                </a:r>
                <a:r>
                  <a:rPr lang="de-DE" b="1" dirty="0"/>
                  <a:t> </a:t>
                </a:r>
                <a:r>
                  <a:rPr lang="de-DE" b="1" dirty="0" err="1"/>
                  <a:t>is</a:t>
                </a:r>
                <a:r>
                  <a:rPr lang="de-DE" b="1" dirty="0"/>
                  <a:t> </a:t>
                </a:r>
                <a:r>
                  <a:rPr lang="de-DE" b="1" dirty="0" err="1"/>
                  <a:t>emitted</a:t>
                </a:r>
                <a:r>
                  <a:rPr lang="de-DE" dirty="0"/>
                  <a:t>, </a:t>
                </a:r>
                <a:r>
                  <a:rPr lang="de-DE" dirty="0" err="1"/>
                  <a:t>can</a:t>
                </a:r>
                <a:r>
                  <a:rPr lang="de-DE" dirty="0"/>
                  <a:t> also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derived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Planck‘s</a:t>
                </a:r>
                <a:r>
                  <a:rPr lang="de-DE" dirty="0"/>
                  <a:t> </a:t>
                </a:r>
                <a:r>
                  <a:rPr lang="de-DE" dirty="0" err="1"/>
                  <a:t>law</a:t>
                </a:r>
                <a:r>
                  <a:rPr lang="de-DE" dirty="0"/>
                  <a:t>:</a:t>
                </a:r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20C9E96C-8000-90D9-5DD5-D7D223F7D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blipFill>
                <a:blip r:embed="rId2"/>
                <a:stretch>
                  <a:fillRect l="-1475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C2E16C82-68E6-DA5B-2C32-D37D17F1E2B5}"/>
                  </a:ext>
                </a:extLst>
              </p:cNvPr>
              <p:cNvSpPr txBox="1"/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A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AT">
                                          <a:latin typeface="Cambria Math" panose="02040503050406030204" pitchFamily="18" charset="0"/>
                                        </a:rPr>
                                        <m:t>d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de-AT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m:rPr>
                              <m:sty m:val="p"/>
                            </m:rPr>
                            <a:rPr lang="de-AT" baseline="-25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:endParaRPr lang="de-A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de-AT" i="0" baseline="-25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max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/>
                        <m:t>2897,8 </m:t>
                      </m:r>
                      <m:r>
                        <m:rPr>
                          <m:nor/>
                        </m:rPr>
                        <a:rPr lang="el-GR"/>
                        <m:t>μ</m:t>
                      </m:r>
                      <m:r>
                        <m:rPr>
                          <m:nor/>
                        </m:rPr>
                        <a:rPr lang="de-AT"/>
                        <m:t>m</m:t>
                      </m:r>
                      <m:r>
                        <a:rPr lang="de-AT" b="0" i="1" smtClean="0"/>
                        <m:t>⋅</m:t>
                      </m:r>
                      <m:r>
                        <m:rPr>
                          <m:nor/>
                        </m:rPr>
                        <a:rPr lang="de-AT"/>
                        <m:t>K</m:t>
                      </m:r>
                      <m:r>
                        <m:rPr>
                          <m:nor/>
                        </m:rPr>
                        <a:rPr lang="de-AT"/>
                        <m:t> = 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</m:t>
                      </m:r>
                    </m:oMath>
                  </m:oMathPara>
                </a14:m>
                <a:endParaRPr lang="de-A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:endParaRPr lang="de-DE" dirty="0"/>
              </a:p>
            </p:txBody>
          </p:sp>
        </mc:Choice>
        <mc:Fallback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C2E16C82-68E6-DA5B-2C32-D37D17F1E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blipFill>
                <a:blip r:embed="rId3"/>
                <a:stretch>
                  <a:fillRect t="-85600" b="-68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170" name="Picture 2" descr="undefined">
            <a:extLst>
              <a:ext uri="{FF2B5EF4-FFF2-40B4-BE49-F238E27FC236}">
                <a16:creationId xmlns:a16="http://schemas.microsoft.com/office/drawing/2014/main" id="{53C4E27C-D2D5-5278-3E9A-62636645A5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54" y="1298875"/>
            <a:ext cx="5108354" cy="426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1F8529-6164-7A00-69F1-17A992EDD573}"/>
              </a:ext>
            </a:extLst>
          </p:cNvPr>
          <p:cNvSpPr txBox="1"/>
          <p:nvPr/>
        </p:nvSpPr>
        <p:spPr>
          <a:xfrm>
            <a:off x="627824" y="5547354"/>
            <a:ext cx="61572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Source: https://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en.wikipedia.org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wiki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/Wien%27s_displacement_law</a:t>
            </a:r>
            <a:endParaRPr lang="en-US" sz="1200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07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55220A8-DA2B-D55F-02C1-EC15C81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983" y="248235"/>
            <a:ext cx="9189057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DD1E26-3926-865A-0EBD-D11171CC5B6E}"/>
              </a:ext>
            </a:extLst>
          </p:cNvPr>
          <p:cNvSpPr txBox="1"/>
          <p:nvPr/>
        </p:nvSpPr>
        <p:spPr>
          <a:xfrm>
            <a:off x="619952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Stefan-Boltzmann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6DC41A5-9224-57F7-C8C2-46E12B2CE524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21B1F5-0271-165A-DEC3-E88F00B82C03}"/>
              </a:ext>
            </a:extLst>
          </p:cNvPr>
          <p:cNvSpPr txBox="1"/>
          <p:nvPr/>
        </p:nvSpPr>
        <p:spPr>
          <a:xfrm>
            <a:off x="751669" y="2066377"/>
            <a:ext cx="4492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b="1" dirty="0"/>
              <a:t>total </a:t>
            </a:r>
            <a:r>
              <a:rPr lang="de-DE" b="1" dirty="0" err="1"/>
              <a:t>energy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constant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i="1" dirty="0"/>
              <a:t>T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b="1" dirty="0" err="1"/>
              <a:t>integrating</a:t>
            </a:r>
            <a:r>
              <a:rPr lang="de-DE" b="1" dirty="0"/>
              <a:t> </a:t>
            </a:r>
            <a:r>
              <a:rPr lang="de-DE" b="1" dirty="0" err="1"/>
              <a:t>Planck‘s</a:t>
            </a:r>
            <a:r>
              <a:rPr lang="de-DE" b="1" dirty="0"/>
              <a:t> </a:t>
            </a:r>
            <a:r>
              <a:rPr lang="de-DE" b="1" dirty="0" err="1"/>
              <a:t>law</a:t>
            </a:r>
            <a:r>
              <a:rPr lang="de-DE" b="1" dirty="0"/>
              <a:t> </a:t>
            </a:r>
            <a:r>
              <a:rPr lang="de-DE" b="1" dirty="0" err="1"/>
              <a:t>over</a:t>
            </a:r>
            <a:r>
              <a:rPr lang="de-DE" b="1" dirty="0"/>
              <a:t> all </a:t>
            </a:r>
            <a:r>
              <a:rPr lang="de-DE" b="1" dirty="0" err="1"/>
              <a:t>frequencies</a:t>
            </a:r>
            <a:r>
              <a:rPr lang="de-DE" dirty="0"/>
              <a:t>:</a:t>
            </a:r>
            <a:endParaRPr lang="de-DE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/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A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b>
                            <m:sSub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nary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blipFill>
                <a:blip r:embed="rId2"/>
                <a:stretch>
                  <a:fillRect l="-16508" t="-155357" b="-2339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Geschweifte Klammer links 11">
            <a:extLst>
              <a:ext uri="{FF2B5EF4-FFF2-40B4-BE49-F238E27FC236}">
                <a16:creationId xmlns:a16="http://schemas.microsoft.com/office/drawing/2014/main" id="{264A0C0D-28D3-0939-8201-63F896665744}"/>
              </a:ext>
            </a:extLst>
          </p:cNvPr>
          <p:cNvSpPr/>
          <p:nvPr/>
        </p:nvSpPr>
        <p:spPr>
          <a:xfrm rot="16200000">
            <a:off x="1526795" y="3321205"/>
            <a:ext cx="323230" cy="1195180"/>
          </a:xfrm>
          <a:prstGeom prst="leftBrace">
            <a:avLst>
              <a:gd name="adj1" fmla="val 20097"/>
              <a:gd name="adj2" fmla="val 5000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/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=</a:t>
                </a:r>
                <a:r>
                  <a:rPr lang="de-A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blipFill>
                <a:blip r:embed="rId3"/>
                <a:stretch>
                  <a:fillRect l="-4110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/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σ = 5</a:t>
                </a:r>
                <a:r>
                  <a:rPr lang="de-AT" dirty="0">
                    <a:solidFill>
                      <a:srgbClr val="FF7F00"/>
                    </a:solidFill>
                  </a:rPr>
                  <a:t>.</a:t>
                </a:r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6704</a:t>
                </a:r>
                <a:r>
                  <a:rPr lang="de-AT" b="0" dirty="0">
                    <a:solidFill>
                      <a:srgbClr val="FF7F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AT" b="0" i="1" smtClean="0">
                        <a:solidFill>
                          <a:srgbClr val="FF7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 </m:t>
                    </m:r>
                  </m:oMath>
                </a14:m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10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-8 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Wm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−2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K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−4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 </a:t>
                </a:r>
                <a:endParaRPr lang="de-AT" dirty="0">
                  <a:solidFill>
                    <a:srgbClr val="FF7F00"/>
                  </a:solidFill>
                </a:endParaRPr>
              </a:p>
            </p:txBody>
          </p:sp>
        </mc:Choice>
        <mc:Fallback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blipFill>
                <a:blip r:embed="rId4"/>
                <a:stretch>
                  <a:fillRect l="-1942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0494E210-AC8F-9560-F2A9-13661195E1EC}"/>
              </a:ext>
            </a:extLst>
          </p:cNvPr>
          <p:cNvSpPr/>
          <p:nvPr/>
        </p:nvSpPr>
        <p:spPr>
          <a:xfrm>
            <a:off x="457199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C5225F7-1AF1-57AE-97B5-5D76129F26E5}"/>
              </a:ext>
            </a:extLst>
          </p:cNvPr>
          <p:cNvSpPr/>
          <p:nvPr/>
        </p:nvSpPr>
        <p:spPr>
          <a:xfrm>
            <a:off x="457199" y="4813436"/>
            <a:ext cx="11277602" cy="15476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E7569E-0F8C-9D52-9B89-796C3E19C214}"/>
              </a:ext>
            </a:extLst>
          </p:cNvPr>
          <p:cNvSpPr txBox="1"/>
          <p:nvPr/>
        </p:nvSpPr>
        <p:spPr>
          <a:xfrm>
            <a:off x="457199" y="4866331"/>
            <a:ext cx="275684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Lambert‘s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cosine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AB746D2-C0EE-B161-09D0-C308E5964DB9}"/>
              </a:ext>
            </a:extLst>
          </p:cNvPr>
          <p:cNvSpPr/>
          <p:nvPr/>
        </p:nvSpPr>
        <p:spPr>
          <a:xfrm>
            <a:off x="6785114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72877E-86C1-57E3-D82E-B4C4B35D0F8D}"/>
              </a:ext>
            </a:extLst>
          </p:cNvPr>
          <p:cNvSpPr txBox="1"/>
          <p:nvPr/>
        </p:nvSpPr>
        <p:spPr>
          <a:xfrm>
            <a:off x="6947867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Wien‘s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displacement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FD6BA397-8DE3-48BC-2473-B6F9CADA05AE}"/>
                  </a:ext>
                </a:extLst>
              </p:cNvPr>
              <p:cNvSpPr txBox="1"/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The </a:t>
                </a:r>
                <a:r>
                  <a:rPr lang="de-DE" b="1" dirty="0" err="1"/>
                  <a:t>wavelength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r>
                      <a:rPr lang="de-A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de-AT" i="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de-AT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b="1" dirty="0" err="1"/>
                  <a:t>where</a:t>
                </a:r>
                <a:r>
                  <a:rPr lang="de-DE" b="1" dirty="0"/>
                  <a:t> maximal thermal </a:t>
                </a:r>
                <a:r>
                  <a:rPr lang="de-DE" b="1" dirty="0" err="1"/>
                  <a:t>energy</a:t>
                </a:r>
                <a:r>
                  <a:rPr lang="de-DE" b="1" dirty="0"/>
                  <a:t> </a:t>
                </a:r>
                <a:r>
                  <a:rPr lang="de-DE" b="1" dirty="0" err="1"/>
                  <a:t>is</a:t>
                </a:r>
                <a:r>
                  <a:rPr lang="de-DE" b="1" dirty="0"/>
                  <a:t> </a:t>
                </a:r>
                <a:r>
                  <a:rPr lang="de-DE" b="1" dirty="0" err="1"/>
                  <a:t>emitted</a:t>
                </a:r>
                <a:r>
                  <a:rPr lang="de-DE" dirty="0"/>
                  <a:t>, </a:t>
                </a:r>
                <a:r>
                  <a:rPr lang="de-DE" dirty="0" err="1"/>
                  <a:t>can</a:t>
                </a:r>
                <a:r>
                  <a:rPr lang="de-DE" dirty="0"/>
                  <a:t> also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derived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Planck‘s</a:t>
                </a:r>
                <a:r>
                  <a:rPr lang="de-DE" dirty="0"/>
                  <a:t> </a:t>
                </a:r>
                <a:r>
                  <a:rPr lang="de-DE" dirty="0" err="1"/>
                  <a:t>law</a:t>
                </a:r>
                <a:r>
                  <a:rPr lang="de-DE" dirty="0"/>
                  <a:t>:</a:t>
                </a:r>
              </a:p>
            </p:txBody>
          </p:sp>
        </mc:Choice>
        <mc:Fallback>
          <p:sp>
            <p:nvSpPr>
              <p:cNvPr id="17" name="Textfeld 16">
                <a:extLst>
                  <a:ext uri="{FF2B5EF4-FFF2-40B4-BE49-F238E27FC236}">
                    <a16:creationId xmlns:a16="http://schemas.microsoft.com/office/drawing/2014/main" id="{FD6BA397-8DE3-48BC-2473-B6F9CADA05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blipFill>
                <a:blip r:embed="rId5"/>
                <a:stretch>
                  <a:fillRect l="-1475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67768E47-7C02-C4B3-56F5-600BA710EA75}"/>
                  </a:ext>
                </a:extLst>
              </p:cNvPr>
              <p:cNvSpPr txBox="1"/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A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AT">
                                          <a:latin typeface="Cambria Math" panose="02040503050406030204" pitchFamily="18" charset="0"/>
                                        </a:rPr>
                                        <m:t>d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de-AT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m:rPr>
                              <m:sty m:val="p"/>
                            </m:rPr>
                            <a:rPr lang="de-AT" baseline="-25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:endParaRPr lang="de-A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de-AT" i="0" baseline="-25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max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/>
                        <m:t>2897,8 </m:t>
                      </m:r>
                      <m:r>
                        <m:rPr>
                          <m:nor/>
                        </m:rPr>
                        <a:rPr lang="el-GR"/>
                        <m:t>μ</m:t>
                      </m:r>
                      <m:r>
                        <m:rPr>
                          <m:nor/>
                        </m:rPr>
                        <a:rPr lang="de-AT"/>
                        <m:t>m</m:t>
                      </m:r>
                      <m:r>
                        <a:rPr lang="de-AT" b="0" i="1" smtClean="0"/>
                        <m:t>⋅</m:t>
                      </m:r>
                      <m:r>
                        <m:rPr>
                          <m:nor/>
                        </m:rPr>
                        <a:rPr lang="de-AT"/>
                        <m:t>K</m:t>
                      </m:r>
                      <m:r>
                        <m:rPr>
                          <m:nor/>
                        </m:rPr>
                        <a:rPr lang="de-AT"/>
                        <m:t> = 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</m:t>
                      </m:r>
                    </m:oMath>
                  </m:oMathPara>
                </a14:m>
                <a:endParaRPr lang="de-A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:endParaRPr lang="de-DE" dirty="0"/>
              </a:p>
            </p:txBody>
          </p:sp>
        </mc:Choice>
        <mc:Fallback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67768E47-7C02-C4B3-56F5-600BA710EA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blipFill>
                <a:blip r:embed="rId6"/>
                <a:stretch>
                  <a:fillRect t="-85600" b="-68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84D0C4-B310-2EFE-871D-AB584D6EE09B}"/>
                  </a:ext>
                </a:extLst>
              </p:cNvPr>
              <p:cNvSpPr txBox="1"/>
              <p:nvPr/>
            </p:nvSpPr>
            <p:spPr>
              <a:xfrm>
                <a:off x="559713" y="5267691"/>
                <a:ext cx="1107257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Under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assumption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radiation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emitted</a:t>
                </a:r>
                <a:r>
                  <a:rPr lang="de-DE" dirty="0"/>
                  <a:t> </a:t>
                </a:r>
                <a:r>
                  <a:rPr lang="de-DE" dirty="0" err="1"/>
                  <a:t>isotropic</a:t>
                </a:r>
                <a:r>
                  <a:rPr lang="de-DE" dirty="0"/>
                  <a:t>,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measured</a:t>
                </a:r>
                <a:r>
                  <a:rPr lang="de-DE" dirty="0"/>
                  <a:t> power at a </a:t>
                </a:r>
                <a:r>
                  <a:rPr lang="de-DE" dirty="0" err="1"/>
                  <a:t>detector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dependent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their</a:t>
                </a:r>
                <a:r>
                  <a:rPr lang="de-DE" dirty="0"/>
                  <a:t> relative </a:t>
                </a:r>
                <a:r>
                  <a:rPr lang="de-DE" dirty="0" err="1"/>
                  <a:t>position</a:t>
                </a:r>
                <a:r>
                  <a:rPr lang="de-DE" dirty="0"/>
                  <a:t>, i.e. </a:t>
                </a:r>
                <a:r>
                  <a:rPr lang="de-DE" dirty="0" err="1"/>
                  <a:t>the</a:t>
                </a:r>
                <a:r>
                  <a:rPr lang="de-DE" dirty="0"/>
                  <a:t> angle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𝜗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detector</a:t>
                </a:r>
                <a:r>
                  <a:rPr lang="de-DE" dirty="0"/>
                  <a:t> and </a:t>
                </a:r>
                <a:r>
                  <a:rPr lang="de-DE" dirty="0" err="1"/>
                  <a:t>emitting</a:t>
                </a:r>
                <a:r>
                  <a:rPr lang="de-DE" dirty="0"/>
                  <a:t> </a:t>
                </a:r>
                <a:r>
                  <a:rPr lang="de-DE" dirty="0" err="1"/>
                  <a:t>surface</a:t>
                </a:r>
                <a:r>
                  <a:rPr lang="de-DE" dirty="0"/>
                  <a:t>:</a:t>
                </a:r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84D0C4-B310-2EFE-871D-AB584D6EE0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713" y="5267691"/>
                <a:ext cx="11072573" cy="646331"/>
              </a:xfrm>
              <a:prstGeom prst="rect">
                <a:avLst/>
              </a:prstGeom>
              <a:blipFill>
                <a:blip r:embed="rId7"/>
                <a:stretch>
                  <a:fillRect l="-573" t="-3846" b="-153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352175C5-70EC-EF11-0521-8E6437E48792}"/>
                  </a:ext>
                </a:extLst>
              </p:cNvPr>
              <p:cNvSpPr txBox="1"/>
              <p:nvPr/>
            </p:nvSpPr>
            <p:spPr>
              <a:xfrm>
                <a:off x="8750522" y="5729356"/>
                <a:ext cx="195534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𝜗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cos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𝜗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352175C5-70EC-EF11-0521-8E6437E487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522" y="5729356"/>
                <a:ext cx="1955348" cy="369332"/>
              </a:xfrm>
              <a:prstGeom prst="rect">
                <a:avLst/>
              </a:prstGeom>
              <a:blipFill>
                <a:blip r:embed="rId8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8382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55220A8-DA2B-D55F-02C1-EC15C81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983" y="248235"/>
            <a:ext cx="9189057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6DC41A5-9224-57F7-C8C2-46E12B2CE524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C5225F7-1AF1-57AE-97B5-5D76129F26E5}"/>
              </a:ext>
            </a:extLst>
          </p:cNvPr>
          <p:cNvSpPr/>
          <p:nvPr/>
        </p:nvSpPr>
        <p:spPr>
          <a:xfrm>
            <a:off x="457199" y="4813436"/>
            <a:ext cx="11277602" cy="15476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E7569E-0F8C-9D52-9B89-796C3E19C214}"/>
              </a:ext>
            </a:extLst>
          </p:cNvPr>
          <p:cNvSpPr txBox="1"/>
          <p:nvPr/>
        </p:nvSpPr>
        <p:spPr>
          <a:xfrm>
            <a:off x="457199" y="4866331"/>
            <a:ext cx="275684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Lambert‘s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cosine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84D0C4-B310-2EFE-871D-AB584D6EE09B}"/>
                  </a:ext>
                </a:extLst>
              </p:cNvPr>
              <p:cNvSpPr txBox="1"/>
              <p:nvPr/>
            </p:nvSpPr>
            <p:spPr>
              <a:xfrm>
                <a:off x="559713" y="5267691"/>
                <a:ext cx="1107257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 err="1"/>
                  <a:t>Under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assumption</a:t>
                </a:r>
                <a:r>
                  <a:rPr lang="de-DE" dirty="0"/>
                  <a:t> </a:t>
                </a:r>
                <a:r>
                  <a:rPr lang="de-DE" dirty="0" err="1"/>
                  <a:t>that</a:t>
                </a:r>
                <a:r>
                  <a:rPr lang="de-DE" dirty="0"/>
                  <a:t> </a:t>
                </a:r>
                <a:r>
                  <a:rPr lang="de-DE" dirty="0" err="1"/>
                  <a:t>radiation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emitted</a:t>
                </a:r>
                <a:r>
                  <a:rPr lang="de-DE" dirty="0"/>
                  <a:t> </a:t>
                </a:r>
                <a:r>
                  <a:rPr lang="de-DE" dirty="0" err="1"/>
                  <a:t>isotropic</a:t>
                </a:r>
                <a:r>
                  <a:rPr lang="de-DE" dirty="0"/>
                  <a:t>,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measured</a:t>
                </a:r>
                <a:r>
                  <a:rPr lang="de-DE" dirty="0"/>
                  <a:t> power at a </a:t>
                </a:r>
                <a:r>
                  <a:rPr lang="de-DE" dirty="0" err="1"/>
                  <a:t>detector</a:t>
                </a:r>
                <a:r>
                  <a:rPr lang="de-DE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only</a:t>
                </a:r>
                <a:r>
                  <a:rPr lang="de-DE" dirty="0"/>
                  <a:t> </a:t>
                </a:r>
                <a:r>
                  <a:rPr lang="de-DE" dirty="0" err="1"/>
                  <a:t>dependent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their</a:t>
                </a:r>
                <a:r>
                  <a:rPr lang="de-DE" dirty="0"/>
                  <a:t> relative </a:t>
                </a:r>
                <a:r>
                  <a:rPr lang="de-DE" dirty="0" err="1"/>
                  <a:t>position</a:t>
                </a:r>
                <a:r>
                  <a:rPr lang="de-DE" dirty="0"/>
                  <a:t>, i.e. </a:t>
                </a:r>
                <a:r>
                  <a:rPr lang="de-DE" dirty="0" err="1"/>
                  <a:t>the</a:t>
                </a:r>
                <a:r>
                  <a:rPr lang="de-DE" dirty="0"/>
                  <a:t> angle </a:t>
                </a:r>
                <a14:m>
                  <m:oMath xmlns:m="http://schemas.openxmlformats.org/officeDocument/2006/math"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𝜗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between</a:t>
                </a:r>
                <a:r>
                  <a:rPr lang="de-DE" dirty="0"/>
                  <a:t> </a:t>
                </a:r>
                <a:r>
                  <a:rPr lang="de-DE" dirty="0" err="1"/>
                  <a:t>detector</a:t>
                </a:r>
                <a:r>
                  <a:rPr lang="de-DE" dirty="0"/>
                  <a:t> and </a:t>
                </a:r>
                <a:r>
                  <a:rPr lang="de-DE" dirty="0" err="1"/>
                  <a:t>emitting</a:t>
                </a:r>
                <a:r>
                  <a:rPr lang="de-DE" dirty="0"/>
                  <a:t> </a:t>
                </a:r>
                <a:r>
                  <a:rPr lang="de-DE" dirty="0" err="1"/>
                  <a:t>surface</a:t>
                </a:r>
                <a:r>
                  <a:rPr lang="de-DE" dirty="0"/>
                  <a:t>:</a:t>
                </a:r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8384D0C4-B310-2EFE-871D-AB584D6EE09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713" y="5267691"/>
                <a:ext cx="11072573" cy="646331"/>
              </a:xfrm>
              <a:prstGeom prst="rect">
                <a:avLst/>
              </a:prstGeom>
              <a:blipFill>
                <a:blip r:embed="rId2"/>
                <a:stretch>
                  <a:fillRect l="-573" t="-3846" b="-1538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352175C5-70EC-EF11-0521-8E6437E48792}"/>
                  </a:ext>
                </a:extLst>
              </p:cNvPr>
              <p:cNvSpPr txBox="1"/>
              <p:nvPr/>
            </p:nvSpPr>
            <p:spPr>
              <a:xfrm>
                <a:off x="8750522" y="5729356"/>
                <a:ext cx="195534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𝜗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𝐽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cos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⁡(</m:t>
                      </m:r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𝜗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352175C5-70EC-EF11-0521-8E6437E487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50522" y="5729356"/>
                <a:ext cx="1955348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194" name="Picture 2" descr="undefined">
            <a:extLst>
              <a:ext uri="{FF2B5EF4-FFF2-40B4-BE49-F238E27FC236}">
                <a16:creationId xmlns:a16="http://schemas.microsoft.com/office/drawing/2014/main" id="{7B132B49-023C-385D-A433-6FC81CCBD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455" y="1274628"/>
            <a:ext cx="3603305" cy="300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032D3D1-D3D6-1E8C-9713-6D6761F8643C}"/>
              </a:ext>
            </a:extLst>
          </p:cNvPr>
          <p:cNvSpPr txBox="1"/>
          <p:nvPr/>
        </p:nvSpPr>
        <p:spPr>
          <a:xfrm>
            <a:off x="3845586" y="4305604"/>
            <a:ext cx="61572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Source: https://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en.wikipedia.org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wiki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/Lambert%27s_cosine_law</a:t>
            </a:r>
            <a:endParaRPr lang="en-US" sz="1200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50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D155959-83A3-6616-1894-0E28068C0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Objectives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CC8CFE3-DEAF-05C8-08F2-07422A550053}"/>
              </a:ext>
            </a:extLst>
          </p:cNvPr>
          <p:cNvSpPr txBox="1"/>
          <p:nvPr/>
        </p:nvSpPr>
        <p:spPr>
          <a:xfrm>
            <a:off x="5074754" y="2201626"/>
            <a:ext cx="20424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dirty="0" err="1"/>
              <a:t>Objectives</a:t>
            </a:r>
            <a:r>
              <a:rPr lang="de-DE" sz="2800" b="1" dirty="0"/>
              <a:t>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C8DC7526-844F-1A19-B2A5-CB93EE451A60}"/>
                  </a:ext>
                </a:extLst>
              </p:cNvPr>
              <p:cNvSpPr txBox="1"/>
              <p:nvPr/>
            </p:nvSpPr>
            <p:spPr>
              <a:xfrm>
                <a:off x="2442236" y="2976363"/>
                <a:ext cx="7934004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AT" sz="2400" dirty="0">
                    <a:effectLst/>
                  </a:rPr>
                  <a:t>Validation </a:t>
                </a:r>
                <a:r>
                  <a:rPr lang="de-AT" sz="2400" dirty="0" err="1">
                    <a:effectLst/>
                  </a:rPr>
                  <a:t>of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Lambert’s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Cosine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law</a:t>
                </a:r>
                <a:endParaRPr lang="de-AT" sz="2400" dirty="0">
                  <a:effectLst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AT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de-AT" sz="2400" dirty="0">
                    <a:effectLst/>
                  </a:rPr>
                  <a:t>Measurement </a:t>
                </a:r>
                <a:r>
                  <a:rPr lang="de-AT" sz="2400" dirty="0" err="1">
                    <a:effectLst/>
                  </a:rPr>
                  <a:t>of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emitted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radiation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depending</a:t>
                </a:r>
                <a:r>
                  <a:rPr lang="de-AT" sz="2400" dirty="0">
                    <a:effectLst/>
                  </a:rPr>
                  <a:t> on </a:t>
                </a:r>
                <a:r>
                  <a:rPr lang="de-AT" sz="2400" dirty="0" err="1">
                    <a:effectLst/>
                  </a:rPr>
                  <a:t>the</a:t>
                </a:r>
                <a:r>
                  <a:rPr lang="de-AT" sz="2400" dirty="0"/>
                  <a:t> </a:t>
                </a:r>
                <a:r>
                  <a:rPr lang="de-AT" sz="2400" dirty="0" err="1"/>
                  <a:t>t</a:t>
                </a:r>
                <a:r>
                  <a:rPr lang="de-AT" sz="2400" dirty="0" err="1">
                    <a:effectLst/>
                  </a:rPr>
                  <a:t>emperature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i="1" dirty="0">
                    <a:effectLst/>
                  </a:rPr>
                  <a:t>T</a:t>
                </a:r>
                <a:br>
                  <a:rPr lang="de-AT" sz="1800" b="0" i="1" dirty="0">
                    <a:effectLst/>
                  </a:rPr>
                </a:br>
                <a:r>
                  <a:rPr lang="de-AT" sz="2400" dirty="0">
                    <a:effectLst/>
                  </a:rPr>
                  <a:t>(and subsequent </a:t>
                </a:r>
                <a:r>
                  <a:rPr lang="de-AT" sz="2400" dirty="0" err="1">
                    <a:effectLst/>
                  </a:rPr>
                  <a:t>determination</a:t>
                </a:r>
                <a:r>
                  <a:rPr lang="de-AT" sz="2400" dirty="0">
                    <a:effectLst/>
                  </a:rPr>
                  <a:t> </a:t>
                </a:r>
                <a:r>
                  <a:rPr lang="de-AT" sz="2400" dirty="0" err="1">
                    <a:effectLst/>
                  </a:rPr>
                  <a:t>of</a:t>
                </a:r>
                <a:r>
                  <a:rPr lang="de-AT" sz="2400" dirty="0"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de-AT" sz="2400" i="1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de-AT" sz="2400" dirty="0">
                    <a:effectLst/>
                  </a:rPr>
                  <a:t>)</a:t>
                </a:r>
                <a:endParaRPr lang="de-AT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AT" sz="2400" dirty="0">
                  <a:effectLst/>
                </a:endParaRPr>
              </a:p>
            </p:txBody>
          </p:sp>
        </mc:Choice>
        <mc:Fallback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C8DC7526-844F-1A19-B2A5-CB93EE451A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42236" y="2976363"/>
                <a:ext cx="7934004" cy="2308324"/>
              </a:xfrm>
              <a:prstGeom prst="rect">
                <a:avLst/>
              </a:prstGeom>
              <a:blipFill>
                <a:blip r:embed="rId2"/>
                <a:stretch>
                  <a:fillRect l="-1120" t="-21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9938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5EDC12-1516-07C7-85B4-EF1A3B457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400"/>
            <a:ext cx="9144000" cy="965200"/>
          </a:xfrm>
        </p:spPr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setup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2322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2222B4F-9AF4-0A4F-4AF3-D62606F87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setup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CFFFD08-8A27-847E-0918-A7CDDD9D3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57" y="1625277"/>
            <a:ext cx="7182678" cy="309492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FF506F8-6932-C366-DAE0-8DF5C2637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2596" y="1439883"/>
            <a:ext cx="2737403" cy="486649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E276C54-7A96-9318-2EFE-B10E796CBC29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D92C2EB-B4E3-51D2-B404-A61A4864AFEB}"/>
              </a:ext>
            </a:extLst>
          </p:cNvPr>
          <p:cNvSpPr txBox="1"/>
          <p:nvPr/>
        </p:nvSpPr>
        <p:spPr>
          <a:xfrm>
            <a:off x="420756" y="4918830"/>
            <a:ext cx="3078649" cy="147732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1… </a:t>
            </a:r>
            <a:r>
              <a:rPr lang="de-DE" dirty="0" err="1"/>
              <a:t>thermometer</a:t>
            </a:r>
            <a:endParaRPr lang="de-DE" dirty="0"/>
          </a:p>
          <a:p>
            <a:r>
              <a:rPr lang="de-DE" dirty="0"/>
              <a:t> </a:t>
            </a:r>
          </a:p>
          <a:p>
            <a:r>
              <a:rPr lang="de-DE" dirty="0"/>
              <a:t>2… </a:t>
            </a:r>
            <a:r>
              <a:rPr lang="de-DE" dirty="0" err="1"/>
              <a:t>tube</a:t>
            </a:r>
            <a:r>
              <a:rPr lang="de-DE" dirty="0"/>
              <a:t> </a:t>
            </a:r>
            <a:r>
              <a:rPr lang="de-DE" dirty="0" err="1"/>
              <a:t>furnace</a:t>
            </a:r>
            <a:r>
              <a:rPr lang="de-DE" dirty="0"/>
              <a:t>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(=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black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body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endParaRPr lang="de-DE" dirty="0"/>
          </a:p>
          <a:p>
            <a:r>
              <a:rPr lang="de-DE" dirty="0"/>
              <a:t>3…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table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DB74C6-DB18-1850-7387-C295CF1BB008}"/>
              </a:ext>
            </a:extLst>
          </p:cNvPr>
          <p:cNvSpPr txBox="1"/>
          <p:nvPr/>
        </p:nvSpPr>
        <p:spPr>
          <a:xfrm>
            <a:off x="4524786" y="4906129"/>
            <a:ext cx="3565918" cy="147732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e-DE" dirty="0"/>
              <a:t>4…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cooled</a:t>
            </a:r>
            <a:r>
              <a:rPr lang="de-DE" dirty="0"/>
              <a:t> </a:t>
            </a:r>
            <a:r>
              <a:rPr lang="de-AT" sz="1800" dirty="0" err="1">
                <a:effectLst/>
                <a:latin typeface="TeXGyreHeros"/>
              </a:rPr>
              <a:t>aperture</a:t>
            </a:r>
            <a:r>
              <a:rPr lang="de-AT" sz="1800" dirty="0">
                <a:effectLst/>
                <a:latin typeface="TeXGyreHeros"/>
              </a:rPr>
              <a:t> </a:t>
            </a:r>
            <a:endParaRPr lang="de-DE" dirty="0"/>
          </a:p>
          <a:p>
            <a:endParaRPr lang="de-DE" dirty="0"/>
          </a:p>
          <a:p>
            <a:r>
              <a:rPr lang="de-DE" dirty="0"/>
              <a:t>5… </a:t>
            </a:r>
            <a:r>
              <a:rPr lang="de-DE" dirty="0" err="1"/>
              <a:t>thermopile</a:t>
            </a:r>
            <a:endParaRPr lang="de-DE" dirty="0"/>
          </a:p>
          <a:p>
            <a:endParaRPr lang="de-DE" dirty="0"/>
          </a:p>
          <a:p>
            <a:r>
              <a:rPr lang="de-DE" dirty="0"/>
              <a:t>6… </a:t>
            </a:r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devide</a:t>
            </a:r>
            <a:r>
              <a:rPr lang="de-DE" dirty="0"/>
              <a:t> / </a:t>
            </a:r>
            <a:r>
              <a:rPr lang="de-AT" sz="1800" dirty="0" err="1">
                <a:effectLst/>
                <a:latin typeface="TeXGyreHeros"/>
              </a:rPr>
              <a:t>multimeter</a:t>
            </a:r>
            <a:r>
              <a:rPr lang="de-AT" sz="1800" dirty="0">
                <a:effectLst/>
                <a:latin typeface="TeXGyreHeros"/>
              </a:rPr>
              <a:t> </a:t>
            </a:r>
            <a:endParaRPr lang="de-AT" dirty="0">
              <a:effectLst/>
            </a:endParaRP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5FFDB0B8-CF3B-6889-971B-9D996EFE1A83}"/>
              </a:ext>
            </a:extLst>
          </p:cNvPr>
          <p:cNvCxnSpPr>
            <a:cxnSpLocks/>
          </p:cNvCxnSpPr>
          <p:nvPr/>
        </p:nvCxnSpPr>
        <p:spPr>
          <a:xfrm>
            <a:off x="5162309" y="3541853"/>
            <a:ext cx="381964" cy="46298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4F02292A-B0A7-4D4D-431E-0762B24D0D62}"/>
              </a:ext>
            </a:extLst>
          </p:cNvPr>
          <p:cNvSpPr txBox="1"/>
          <p:nvPr/>
        </p:nvSpPr>
        <p:spPr>
          <a:xfrm>
            <a:off x="4297404" y="3211574"/>
            <a:ext cx="1171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AT" sz="1800" dirty="0" err="1">
                <a:effectLst/>
                <a:latin typeface="TeXGyreHeros"/>
              </a:rPr>
              <a:t>protractor</a:t>
            </a:r>
            <a:r>
              <a:rPr lang="de-AT" sz="1800" dirty="0">
                <a:effectLst/>
                <a:latin typeface="TeXGyreHeros"/>
              </a:rPr>
              <a:t> </a:t>
            </a:r>
            <a:endParaRPr lang="de-AT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27879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5EDC12-1516-07C7-85B4-EF1A3B457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400"/>
            <a:ext cx="9144000" cy="965200"/>
          </a:xfrm>
        </p:spPr>
        <p:txBody>
          <a:bodyPr/>
          <a:lstStyle/>
          <a:p>
            <a:r>
              <a:rPr lang="de-DE" dirty="0" err="1"/>
              <a:t>Results</a:t>
            </a:r>
            <a:r>
              <a:rPr lang="de-DE" dirty="0"/>
              <a:t> and </a:t>
            </a:r>
            <a:r>
              <a:rPr lang="de-DE" dirty="0" err="1"/>
              <a:t>Discussion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8733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291657B-6734-C58B-094A-B2A9695460AE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5BF5C9EF-7D94-E3AB-0C34-09287195191F}"/>
                  </a:ext>
                </a:extLst>
              </p:cNvPr>
              <p:cNvSpPr txBox="1"/>
              <p:nvPr/>
            </p:nvSpPr>
            <p:spPr>
              <a:xfrm>
                <a:off x="665922" y="1788059"/>
                <a:ext cx="563548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/>
                  <a:t>A </a:t>
                </a:r>
                <a:r>
                  <a:rPr lang="de-DE" sz="2400" dirty="0" err="1"/>
                  <a:t>black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body</a:t>
                </a:r>
                <a:r>
                  <a:rPr lang="de-DE" sz="2400" dirty="0"/>
                  <a:t> </a:t>
                </a:r>
                <a:r>
                  <a:rPr lang="de-DE" sz="2400" b="1" dirty="0" err="1"/>
                  <a:t>absorbs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temperature</a:t>
                </a:r>
                <a:r>
                  <a:rPr lang="de-DE" sz="2400" dirty="0"/>
                  <a:t> </a:t>
                </a:r>
                <a:r>
                  <a:rPr lang="de-DE" sz="2400" i="1" dirty="0"/>
                  <a:t>T</a:t>
                </a:r>
                <a:r>
                  <a:rPr lang="de-DE" sz="2400" dirty="0"/>
                  <a:t> all </a:t>
                </a:r>
                <a:r>
                  <a:rPr lang="de-DE" sz="2400" dirty="0" err="1"/>
                  <a:t>incident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electromagnetic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radiation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regardless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wavelength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DE" sz="2400" dirty="0"/>
                  <a:t>)</a:t>
                </a:r>
              </a:p>
            </p:txBody>
          </p:sp>
        </mc:Choice>
        <mc:Fallback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5BF5C9EF-7D94-E3AB-0C34-0928719519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922" y="1788059"/>
                <a:ext cx="5635487" cy="1200329"/>
              </a:xfrm>
              <a:prstGeom prst="rect">
                <a:avLst/>
              </a:prstGeom>
              <a:blipFill>
                <a:blip r:embed="rId2"/>
                <a:stretch>
                  <a:fillRect l="-449" t="-4167" r="-225" b="-104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F15A836-4123-DDF3-3549-7EF04B05FD8E}"/>
                  </a:ext>
                </a:extLst>
              </p:cNvPr>
              <p:cNvSpPr txBox="1"/>
              <p:nvPr/>
            </p:nvSpPr>
            <p:spPr>
              <a:xfrm>
                <a:off x="665922" y="3339913"/>
                <a:ext cx="5068957" cy="7352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sz="2200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de-AT" sz="2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absorbed</m:t>
                          </m:r>
                          <m: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radiation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incident</m:t>
                          </m:r>
                          <m:r>
                            <a:rPr lang="de-AT" sz="220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de-AT" sz="2200">
                              <a:latin typeface="Cambria Math" panose="02040503050406030204" pitchFamily="18" charset="0"/>
                            </a:rPr>
                            <m:t>radiation</m:t>
                          </m:r>
                        </m:den>
                      </m:f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=1 (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200" i="1" dirty="0"/>
              </a:p>
            </p:txBody>
          </p:sp>
        </mc:Choice>
        <mc:Fallback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F15A836-4123-DDF3-3549-7EF04B05F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922" y="3339913"/>
                <a:ext cx="5068957" cy="735266"/>
              </a:xfrm>
              <a:prstGeom prst="rect">
                <a:avLst/>
              </a:prstGeom>
              <a:blipFill>
                <a:blip r:embed="rId3"/>
                <a:stretch>
                  <a:fillRect t="-1695" r="-750" b="-186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feld 11">
            <a:extLst>
              <a:ext uri="{FF2B5EF4-FFF2-40B4-BE49-F238E27FC236}">
                <a16:creationId xmlns:a16="http://schemas.microsoft.com/office/drawing/2014/main" id="{83782B81-8E50-4728-47B4-E54FECCD57FD}"/>
              </a:ext>
            </a:extLst>
          </p:cNvPr>
          <p:cNvSpPr txBox="1"/>
          <p:nvPr/>
        </p:nvSpPr>
        <p:spPr>
          <a:xfrm>
            <a:off x="665922" y="4736094"/>
            <a:ext cx="563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Although</a:t>
            </a:r>
            <a:r>
              <a:rPr lang="de-DE" dirty="0"/>
              <a:t> </a:t>
            </a:r>
            <a:r>
              <a:rPr lang="de-DE" dirty="0" err="1"/>
              <a:t>idealized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experimental </a:t>
            </a:r>
            <a:r>
              <a:rPr lang="de-DE" dirty="0" err="1"/>
              <a:t>setups</a:t>
            </a:r>
            <a:r>
              <a:rPr lang="de-DE" dirty="0"/>
              <a:t> do </a:t>
            </a:r>
            <a:r>
              <a:rPr lang="de-DE" dirty="0" err="1"/>
              <a:t>exist</a:t>
            </a:r>
            <a:r>
              <a:rPr lang="de-DE" dirty="0"/>
              <a:t> (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, </a:t>
            </a:r>
            <a:r>
              <a:rPr lang="de-DE" dirty="0" err="1"/>
              <a:t>cavity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hole…)</a:t>
            </a:r>
          </a:p>
        </p:txBody>
      </p:sp>
    </p:spTree>
    <p:extLst>
      <p:ext uri="{BB962C8B-B14F-4D97-AF65-F5344CB8AC3E}">
        <p14:creationId xmlns:p14="http://schemas.microsoft.com/office/powerpoint/2010/main" val="2073858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291657B-6734-C58B-094A-B2A9695460AE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4222F01D-50A5-5D57-CDE3-512568831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7425" y="1821743"/>
            <a:ext cx="4788577" cy="420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5481477A-C1F1-20CF-E1A9-8BD05D62625E}"/>
              </a:ext>
            </a:extLst>
          </p:cNvPr>
          <p:cNvSpPr txBox="1"/>
          <p:nvPr/>
        </p:nvSpPr>
        <p:spPr>
          <a:xfrm>
            <a:off x="7127425" y="6096420"/>
            <a:ext cx="45898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i="1" dirty="0">
                <a:solidFill>
                  <a:schemeClr val="bg2">
                    <a:lumMod val="75000"/>
                  </a:schemeClr>
                </a:solidFill>
              </a:rPr>
              <a:t>Source: https://</a:t>
            </a:r>
            <a:r>
              <a:rPr lang="de-DE" sz="1100" i="1" dirty="0" err="1">
                <a:solidFill>
                  <a:schemeClr val="bg2">
                    <a:lumMod val="75000"/>
                  </a:schemeClr>
                </a:solidFill>
              </a:rPr>
              <a:t>en.wikipedia.org</a:t>
            </a:r>
            <a:r>
              <a:rPr lang="de-DE" sz="1100" i="1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1100" i="1" dirty="0" err="1">
                <a:solidFill>
                  <a:schemeClr val="bg2">
                    <a:lumMod val="75000"/>
                  </a:schemeClr>
                </a:solidFill>
              </a:rPr>
              <a:t>wiki</a:t>
            </a:r>
            <a:r>
              <a:rPr lang="de-DE" sz="1100" i="1" dirty="0">
                <a:solidFill>
                  <a:schemeClr val="bg2">
                    <a:lumMod val="75000"/>
                  </a:schemeClr>
                </a:solidFill>
              </a:rPr>
              <a:t>/Black_body#CITEREFPlanck1914</a:t>
            </a:r>
            <a:endParaRPr lang="en-US" sz="1100" i="1" dirty="0">
              <a:solidFill>
                <a:schemeClr val="bg2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5BF5C9EF-7D94-E3AB-0C34-09287195191F}"/>
                  </a:ext>
                </a:extLst>
              </p:cNvPr>
              <p:cNvSpPr txBox="1"/>
              <p:nvPr/>
            </p:nvSpPr>
            <p:spPr>
              <a:xfrm>
                <a:off x="665922" y="1788059"/>
                <a:ext cx="5635487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2400" dirty="0"/>
                  <a:t>A </a:t>
                </a:r>
                <a:r>
                  <a:rPr lang="de-DE" sz="2400" dirty="0" err="1"/>
                  <a:t>black</a:t>
                </a:r>
                <a:r>
                  <a:rPr lang="de-DE" sz="2400" dirty="0"/>
                  <a:t> </a:t>
                </a:r>
                <a:r>
                  <a:rPr lang="de-DE" sz="2400" dirty="0" err="1"/>
                  <a:t>body</a:t>
                </a:r>
                <a:r>
                  <a:rPr lang="de-DE" sz="2400" dirty="0"/>
                  <a:t> </a:t>
                </a:r>
                <a:r>
                  <a:rPr lang="de-DE" sz="2400" b="1" dirty="0" err="1"/>
                  <a:t>absorbs</a:t>
                </a:r>
                <a:r>
                  <a:rPr lang="de-DE" sz="2400" dirty="0"/>
                  <a:t> at </a:t>
                </a:r>
                <a:r>
                  <a:rPr lang="de-DE" sz="2400" dirty="0" err="1"/>
                  <a:t>any</a:t>
                </a:r>
                <a:r>
                  <a:rPr lang="de-DE" sz="2400" dirty="0"/>
                  <a:t> </a:t>
                </a:r>
                <a:r>
                  <a:rPr lang="de-DE" sz="2400" dirty="0" err="1"/>
                  <a:t>temperature</a:t>
                </a:r>
                <a:r>
                  <a:rPr lang="de-DE" sz="2400" dirty="0"/>
                  <a:t> </a:t>
                </a:r>
                <a:r>
                  <a:rPr lang="de-DE" sz="2400" i="1" dirty="0"/>
                  <a:t>T</a:t>
                </a:r>
                <a:r>
                  <a:rPr lang="de-DE" sz="2400" dirty="0"/>
                  <a:t> all </a:t>
                </a:r>
                <a:r>
                  <a:rPr lang="de-DE" sz="2400" dirty="0" err="1"/>
                  <a:t>incident</a:t>
                </a:r>
                <a:r>
                  <a:rPr lang="de-DE" sz="2400" dirty="0"/>
                  <a:t> </a:t>
                </a:r>
                <a:r>
                  <a:rPr lang="de-DE" sz="2400" dirty="0" err="1"/>
                  <a:t>electromagnetic</a:t>
                </a:r>
                <a:r>
                  <a:rPr lang="de-DE" sz="2400" dirty="0"/>
                  <a:t> </a:t>
                </a:r>
                <a:r>
                  <a:rPr lang="de-DE" sz="2400" dirty="0" err="1"/>
                  <a:t>radiation</a:t>
                </a:r>
                <a:r>
                  <a:rPr lang="de-DE" sz="2400" dirty="0"/>
                  <a:t> (</a:t>
                </a:r>
                <a:r>
                  <a:rPr lang="de-DE" sz="2400" dirty="0" err="1"/>
                  <a:t>regardless</a:t>
                </a:r>
                <a:r>
                  <a:rPr lang="de-DE" sz="2400" dirty="0"/>
                  <a:t> </a:t>
                </a:r>
                <a:r>
                  <a:rPr lang="de-DE" sz="2400" dirty="0" err="1"/>
                  <a:t>of</a:t>
                </a:r>
                <a:r>
                  <a:rPr lang="de-DE" sz="2400" dirty="0"/>
                  <a:t> </a:t>
                </a:r>
                <a:r>
                  <a:rPr lang="de-DE" sz="2400" dirty="0" err="1"/>
                  <a:t>wavelength</a:t>
                </a:r>
                <a:r>
                  <a:rPr lang="de-DE" sz="2400" dirty="0"/>
                  <a:t> </a:t>
                </a:r>
                <a14:m>
                  <m:oMath xmlns:m="http://schemas.openxmlformats.org/officeDocument/2006/math">
                    <m:r>
                      <a:rPr lang="de-DE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DE" sz="2400" dirty="0"/>
                  <a:t>)</a:t>
                </a:r>
              </a:p>
            </p:txBody>
          </p:sp>
        </mc:Choice>
        <mc:Fallback>
          <p:sp>
            <p:nvSpPr>
              <p:cNvPr id="7" name="Textfeld 6">
                <a:extLst>
                  <a:ext uri="{FF2B5EF4-FFF2-40B4-BE49-F238E27FC236}">
                    <a16:creationId xmlns:a16="http://schemas.microsoft.com/office/drawing/2014/main" id="{5BF5C9EF-7D94-E3AB-0C34-0928719519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922" y="1788059"/>
                <a:ext cx="5635487" cy="1200329"/>
              </a:xfrm>
              <a:prstGeom prst="rect">
                <a:avLst/>
              </a:prstGeom>
              <a:blipFill>
                <a:blip r:embed="rId3"/>
                <a:stretch>
                  <a:fillRect l="-449" t="-4167" r="-225" b="-1041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feld 7">
            <a:extLst>
              <a:ext uri="{FF2B5EF4-FFF2-40B4-BE49-F238E27FC236}">
                <a16:creationId xmlns:a16="http://schemas.microsoft.com/office/drawing/2014/main" id="{E63DC6FE-5C71-2CAA-49A6-069A0DC03E6E}"/>
              </a:ext>
            </a:extLst>
          </p:cNvPr>
          <p:cNvSpPr txBox="1"/>
          <p:nvPr/>
        </p:nvSpPr>
        <p:spPr>
          <a:xfrm>
            <a:off x="7695488" y="1532811"/>
            <a:ext cx="2953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200" dirty="0" err="1"/>
              <a:t>one</a:t>
            </a:r>
            <a:r>
              <a:rPr lang="de-DE" sz="2200" dirty="0"/>
              <a:t> possible </a:t>
            </a:r>
            <a:r>
              <a:rPr lang="de-DE" sz="2200" dirty="0" err="1"/>
              <a:t>realization</a:t>
            </a:r>
            <a:r>
              <a:rPr lang="de-DE" sz="2200" dirty="0"/>
              <a:t>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F15A836-4123-DDF3-3549-7EF04B05FD8E}"/>
                  </a:ext>
                </a:extLst>
              </p:cNvPr>
              <p:cNvSpPr txBox="1"/>
              <p:nvPr/>
            </p:nvSpPr>
            <p:spPr>
              <a:xfrm>
                <a:off x="665922" y="3339913"/>
                <a:ext cx="5068957" cy="7352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sz="2200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de-AT" sz="2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sz="2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sz="2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sz="2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absorbed</m:t>
                          </m:r>
                          <m: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radiation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de-AT" sz="2200" b="0" i="0" smtClean="0">
                              <a:latin typeface="Cambria Math" panose="02040503050406030204" pitchFamily="18" charset="0"/>
                            </a:rPr>
                            <m:t>incident</m:t>
                          </m:r>
                          <m:r>
                            <a:rPr lang="de-AT" sz="220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de-AT" sz="2200">
                              <a:latin typeface="Cambria Math" panose="02040503050406030204" pitchFamily="18" charset="0"/>
                            </a:rPr>
                            <m:t>radiation</m:t>
                          </m:r>
                        </m:den>
                      </m:f>
                      <m:r>
                        <a:rPr lang="de-AT" sz="2200" b="0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=1 (</m:t>
                      </m:r>
                      <m:r>
                        <a:rPr lang="de-AT" sz="2200" b="0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∀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de-AT" sz="22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sz="2200" b="0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sz="2200" i="1" dirty="0"/>
              </a:p>
            </p:txBody>
          </p:sp>
        </mc:Choice>
        <mc:Fallback>
          <p:sp>
            <p:nvSpPr>
              <p:cNvPr id="10" name="Textfeld 9">
                <a:extLst>
                  <a:ext uri="{FF2B5EF4-FFF2-40B4-BE49-F238E27FC236}">
                    <a16:creationId xmlns:a16="http://schemas.microsoft.com/office/drawing/2014/main" id="{BF15A836-4123-DDF3-3549-7EF04B05FD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922" y="3339913"/>
                <a:ext cx="5068957" cy="735266"/>
              </a:xfrm>
              <a:prstGeom prst="rect">
                <a:avLst/>
              </a:prstGeom>
              <a:blipFill>
                <a:blip r:embed="rId4"/>
                <a:stretch>
                  <a:fillRect t="-1695" r="-750" b="-1864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A338EE05-C15A-AEE5-C2C3-9D9D0A8FA735}"/>
              </a:ext>
            </a:extLst>
          </p:cNvPr>
          <p:cNvCxnSpPr>
            <a:cxnSpLocks/>
          </p:cNvCxnSpPr>
          <p:nvPr/>
        </p:nvCxnSpPr>
        <p:spPr>
          <a:xfrm flipH="1">
            <a:off x="6096000" y="4604293"/>
            <a:ext cx="1140221" cy="202637"/>
          </a:xfrm>
          <a:prstGeom prst="straightConnector1">
            <a:avLst/>
          </a:prstGeom>
          <a:ln w="28575">
            <a:solidFill>
              <a:srgbClr val="1D71B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1BA88E0-E135-AFB4-28DE-FA1C97D70F31}"/>
              </a:ext>
            </a:extLst>
          </p:cNvPr>
          <p:cNvSpPr txBox="1"/>
          <p:nvPr/>
        </p:nvSpPr>
        <p:spPr>
          <a:xfrm>
            <a:off x="1347874" y="4483765"/>
            <a:ext cx="465151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1D71B9"/>
                </a:solidFill>
              </a:rPr>
              <a:t>Due </a:t>
            </a:r>
            <a:r>
              <a:rPr lang="de-DE" dirty="0" err="1">
                <a:solidFill>
                  <a:srgbClr val="1D71B9"/>
                </a:solidFill>
              </a:rPr>
              <a:t>to</a:t>
            </a:r>
            <a:r>
              <a:rPr lang="de-DE" dirty="0">
                <a:solidFill>
                  <a:srgbClr val="1D71B9"/>
                </a:solidFill>
              </a:rPr>
              <a:t> multiple </a:t>
            </a:r>
            <a:r>
              <a:rPr lang="de-DE" dirty="0" err="1">
                <a:solidFill>
                  <a:srgbClr val="1D71B9"/>
                </a:solidFill>
              </a:rPr>
              <a:t>reflections</a:t>
            </a:r>
            <a:r>
              <a:rPr lang="de-DE" dirty="0">
                <a:solidFill>
                  <a:srgbClr val="1D71B9"/>
                </a:solidFill>
              </a:rPr>
              <a:t> </a:t>
            </a:r>
            <a:r>
              <a:rPr lang="de-DE" dirty="0" err="1">
                <a:solidFill>
                  <a:srgbClr val="1D71B9"/>
                </a:solidFill>
              </a:rPr>
              <a:t>inside</a:t>
            </a:r>
            <a:r>
              <a:rPr lang="de-DE" dirty="0">
                <a:solidFill>
                  <a:srgbClr val="1D71B9"/>
                </a:solidFill>
              </a:rPr>
              <a:t> </a:t>
            </a:r>
            <a:r>
              <a:rPr lang="de-DE" dirty="0" err="1">
                <a:solidFill>
                  <a:srgbClr val="1D71B9"/>
                </a:solidFill>
              </a:rPr>
              <a:t>the</a:t>
            </a:r>
            <a:r>
              <a:rPr lang="de-DE" dirty="0">
                <a:solidFill>
                  <a:srgbClr val="1D71B9"/>
                </a:solidFill>
              </a:rPr>
              <a:t> </a:t>
            </a:r>
            <a:r>
              <a:rPr lang="de-DE" dirty="0" err="1">
                <a:solidFill>
                  <a:srgbClr val="1D71B9"/>
                </a:solidFill>
              </a:rPr>
              <a:t>cavity</a:t>
            </a:r>
            <a:r>
              <a:rPr lang="de-DE" dirty="0">
                <a:solidFill>
                  <a:srgbClr val="1D71B9"/>
                </a:solidFill>
              </a:rPr>
              <a:t>, </a:t>
            </a:r>
            <a:r>
              <a:rPr lang="de-DE" dirty="0" err="1">
                <a:solidFill>
                  <a:srgbClr val="1D71B9"/>
                </a:solidFill>
              </a:rPr>
              <a:t>radiation</a:t>
            </a:r>
            <a:r>
              <a:rPr lang="de-DE" dirty="0">
                <a:solidFill>
                  <a:srgbClr val="1D71B9"/>
                </a:solidFill>
              </a:rPr>
              <a:t> </a:t>
            </a:r>
            <a:r>
              <a:rPr lang="de-DE" dirty="0" err="1">
                <a:solidFill>
                  <a:srgbClr val="1D71B9"/>
                </a:solidFill>
              </a:rPr>
              <a:t>can</a:t>
            </a:r>
            <a:r>
              <a:rPr lang="de-DE" dirty="0">
                <a:solidFill>
                  <a:srgbClr val="1D71B9"/>
                </a:solidFill>
              </a:rPr>
              <a:t> </a:t>
            </a:r>
            <a:r>
              <a:rPr lang="de-DE" dirty="0" err="1">
                <a:solidFill>
                  <a:srgbClr val="1D71B9"/>
                </a:solidFill>
              </a:rPr>
              <a:t>be</a:t>
            </a:r>
            <a:r>
              <a:rPr lang="de-DE" dirty="0">
                <a:solidFill>
                  <a:srgbClr val="1D71B9"/>
                </a:solidFill>
              </a:rPr>
              <a:t> fully </a:t>
            </a:r>
            <a:r>
              <a:rPr lang="de-DE" dirty="0" err="1">
                <a:solidFill>
                  <a:srgbClr val="1D71B9"/>
                </a:solidFill>
              </a:rPr>
              <a:t>adsorbed</a:t>
            </a:r>
            <a:endParaRPr lang="de-DE" dirty="0">
              <a:solidFill>
                <a:srgbClr val="1D71B9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6D506B7-4A3B-9F63-0C32-FB80BBDC5834}"/>
              </a:ext>
            </a:extLst>
          </p:cNvPr>
          <p:cNvSpPr txBox="1"/>
          <p:nvPr/>
        </p:nvSpPr>
        <p:spPr>
          <a:xfrm>
            <a:off x="1347873" y="5321585"/>
            <a:ext cx="4651513" cy="9233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C00000"/>
                </a:solidFill>
              </a:rPr>
              <a:t>The </a:t>
            </a:r>
            <a:r>
              <a:rPr lang="de-DE" dirty="0" err="1">
                <a:solidFill>
                  <a:srgbClr val="C00000"/>
                </a:solidFill>
              </a:rPr>
              <a:t>body</a:t>
            </a:r>
            <a:r>
              <a:rPr lang="de-DE" dirty="0">
                <a:solidFill>
                  <a:srgbClr val="C00000"/>
                </a:solidFill>
              </a:rPr>
              <a:t> in a </a:t>
            </a:r>
            <a:r>
              <a:rPr lang="de-DE" dirty="0" err="1">
                <a:solidFill>
                  <a:srgbClr val="C00000"/>
                </a:solidFill>
              </a:rPr>
              <a:t>state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of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heat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equilibrium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emits</a:t>
            </a:r>
            <a:r>
              <a:rPr lang="de-DE" dirty="0">
                <a:solidFill>
                  <a:srgbClr val="C00000"/>
                </a:solidFill>
              </a:rPr>
              <a:t> </a:t>
            </a:r>
            <a:r>
              <a:rPr lang="de-DE" dirty="0" err="1">
                <a:solidFill>
                  <a:srgbClr val="C00000"/>
                </a:solidFill>
              </a:rPr>
              <a:t>radiation</a:t>
            </a:r>
            <a:r>
              <a:rPr lang="de-DE" dirty="0">
                <a:solidFill>
                  <a:srgbClr val="C00000"/>
                </a:solidFill>
              </a:rPr>
              <a:t>. </a:t>
            </a:r>
            <a:r>
              <a:rPr lang="de-DE" b="1" dirty="0">
                <a:solidFill>
                  <a:srgbClr val="C00000"/>
                </a:solidFill>
              </a:rPr>
              <a:t>The </a:t>
            </a:r>
            <a:r>
              <a:rPr lang="de-DE" b="1" dirty="0" err="1">
                <a:solidFill>
                  <a:srgbClr val="C00000"/>
                </a:solidFill>
              </a:rPr>
              <a:t>intensity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distribution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is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only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determined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by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it‘s</a:t>
            </a:r>
            <a:r>
              <a:rPr lang="de-DE" b="1" dirty="0">
                <a:solidFill>
                  <a:srgbClr val="C00000"/>
                </a:solidFill>
              </a:rPr>
              <a:t> </a:t>
            </a:r>
            <a:r>
              <a:rPr lang="de-DE" b="1" dirty="0" err="1">
                <a:solidFill>
                  <a:srgbClr val="C00000"/>
                </a:solidFill>
              </a:rPr>
              <a:t>temperature</a:t>
            </a:r>
            <a:r>
              <a:rPr lang="de-DE" b="1" dirty="0">
                <a:solidFill>
                  <a:srgbClr val="C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50626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717947-906B-2334-C84A-58D4972B1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Historical </a:t>
            </a:r>
            <a:r>
              <a:rPr lang="de-DE" dirty="0" err="1"/>
              <a:t>background</a:t>
            </a:r>
            <a:endParaRPr lang="en-US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2A90329-87C0-498C-C17E-AA786D6853F9}"/>
              </a:ext>
            </a:extLst>
          </p:cNvPr>
          <p:cNvSpPr txBox="1"/>
          <p:nvPr/>
        </p:nvSpPr>
        <p:spPr>
          <a:xfrm>
            <a:off x="516736" y="6339807"/>
            <a:ext cx="105752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Planck, M. (1901), „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Ueber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das Gesetz der Energieverteilung im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Normalspectrum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“. Ann. Phys., 309: 553-563.</a:t>
            </a:r>
            <a:r>
              <a:rPr lang="de-AT" sz="1200" dirty="0">
                <a:solidFill>
                  <a:srgbClr val="005274"/>
                </a:solidFill>
              </a:rPr>
              <a:t> </a:t>
            </a:r>
            <a:r>
              <a:rPr lang="de-AT" sz="1200" dirty="0">
                <a:solidFill>
                  <a:srgbClr val="00527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https://doi.org/10.1002/andp.19013090310</a:t>
            </a:r>
            <a:endParaRPr lang="de-AT" sz="1200" dirty="0">
              <a:solidFill>
                <a:srgbClr val="005274"/>
              </a:solidFill>
            </a:endParaRPr>
          </a:p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[3]: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Online-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article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“Energy in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packets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What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did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Planck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discover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?“. </a:t>
            </a:r>
            <a:r>
              <a:rPr lang="de-AT" sz="1200" u="sng" dirty="0">
                <a:solidFill>
                  <a:srgbClr val="005274"/>
                </a:solidFill>
              </a:rPr>
              <a:t>https://</a:t>
            </a:r>
            <a:r>
              <a:rPr lang="de-AT" sz="1200" u="sng" dirty="0" err="1">
                <a:solidFill>
                  <a:srgbClr val="005274"/>
                </a:solidFill>
              </a:rPr>
              <a:t>www.mpg.de</a:t>
            </a:r>
            <a:r>
              <a:rPr lang="de-AT" sz="1200" u="sng" dirty="0">
                <a:solidFill>
                  <a:srgbClr val="005274"/>
                </a:solidFill>
              </a:rPr>
              <a:t>/19252749/</a:t>
            </a:r>
            <a:r>
              <a:rPr lang="de-AT" sz="1200" u="sng" dirty="0" err="1">
                <a:solidFill>
                  <a:srgbClr val="005274"/>
                </a:solidFill>
              </a:rPr>
              <a:t>what-did-max-planck-discover</a:t>
            </a:r>
            <a:endParaRPr lang="de-AT" sz="1200" u="sng" dirty="0">
              <a:solidFill>
                <a:srgbClr val="005274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7D2E9DA-10F6-39AD-CA84-4E31BC9EE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36" y="1431236"/>
            <a:ext cx="4323621" cy="462866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9B3B5CC-E717-C93C-A4CE-BDB8E128D6BA}"/>
              </a:ext>
            </a:extLst>
          </p:cNvPr>
          <p:cNvSpPr txBox="1"/>
          <p:nvPr/>
        </p:nvSpPr>
        <p:spPr>
          <a:xfrm>
            <a:off x="5063985" y="2227904"/>
            <a:ext cx="680863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AT" sz="1200" dirty="0">
                <a:solidFill>
                  <a:srgbClr val="555555"/>
                </a:solidFill>
              </a:rPr>
              <a:t>“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Although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world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is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full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light-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emitting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bodies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,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for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a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long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time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we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knew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very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little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about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physical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laws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creation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light.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Why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does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a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piece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wire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turn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red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at a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certain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temperature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and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white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at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another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? Gustav Kirchhoff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discovered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in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mid-19</a:t>
            </a:r>
            <a:r>
              <a:rPr lang="de-AT" sz="1200" b="1" i="0" u="none" strike="noStrike" baseline="30000" dirty="0">
                <a:solidFill>
                  <a:srgbClr val="555555"/>
                </a:solidFill>
                <a:effectLst/>
              </a:rPr>
              <a:t>th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 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century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that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general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problem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radiation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could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be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reduced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to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the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study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of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black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-body </a:t>
            </a:r>
            <a:r>
              <a:rPr lang="de-AT" sz="1200" b="1" i="0" u="none" strike="noStrike" dirty="0" err="1">
                <a:solidFill>
                  <a:srgbClr val="555555"/>
                </a:solidFill>
                <a:effectLst/>
              </a:rPr>
              <a:t>radiation</a:t>
            </a:r>
            <a:r>
              <a:rPr lang="de-AT" sz="1200" b="1" i="0" u="none" strike="noStrike" dirty="0">
                <a:solidFill>
                  <a:srgbClr val="555555"/>
                </a:solidFill>
                <a:effectLst/>
              </a:rPr>
              <a:t>.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However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,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there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were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major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experimental and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theoretical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obstacles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to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overcome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,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which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represented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an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enormous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challenge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for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contemporary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 </a:t>
            </a:r>
            <a:r>
              <a:rPr lang="de-AT" sz="1200" i="0" u="none" strike="noStrike" dirty="0" err="1">
                <a:solidFill>
                  <a:srgbClr val="555555"/>
                </a:solidFill>
                <a:effectLst/>
              </a:rPr>
              <a:t>physics</a:t>
            </a:r>
            <a:r>
              <a:rPr lang="de-AT" sz="1200" i="0" u="none" strike="noStrike" dirty="0">
                <a:solidFill>
                  <a:srgbClr val="555555"/>
                </a:solidFill>
                <a:effectLst/>
              </a:rPr>
              <a:t>.</a:t>
            </a:r>
            <a:r>
              <a:rPr lang="de-AT" sz="1200" dirty="0">
                <a:solidFill>
                  <a:srgbClr val="555555"/>
                </a:solidFill>
              </a:rPr>
              <a:t>“</a:t>
            </a:r>
            <a:endParaRPr lang="de-DE" sz="12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7DBCDD-92AF-E15F-3059-6F33C32E08B1}"/>
              </a:ext>
            </a:extLst>
          </p:cNvPr>
          <p:cNvSpPr txBox="1"/>
          <p:nvPr/>
        </p:nvSpPr>
        <p:spPr>
          <a:xfrm>
            <a:off x="5063986" y="1607148"/>
            <a:ext cx="6123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website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Max-Planck </a:t>
            </a:r>
            <a:r>
              <a:rPr lang="de-DE" sz="2400" dirty="0" err="1"/>
              <a:t>society</a:t>
            </a:r>
            <a:r>
              <a:rPr lang="de-DE" sz="2400" dirty="0"/>
              <a:t> [3]: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34B482B-C54D-12C2-8AA3-2B70F0B7DF0F}"/>
              </a:ext>
            </a:extLst>
          </p:cNvPr>
          <p:cNvSpPr txBox="1"/>
          <p:nvPr/>
        </p:nvSpPr>
        <p:spPr>
          <a:xfrm>
            <a:off x="4987123" y="3402659"/>
            <a:ext cx="720487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sz="2200" dirty="0"/>
              <a:t>Planck </a:t>
            </a:r>
            <a:r>
              <a:rPr lang="de-DE" sz="2200" dirty="0" err="1"/>
              <a:t>aimed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derive</a:t>
            </a:r>
            <a:r>
              <a:rPr lang="de-DE" sz="2200" dirty="0"/>
              <a:t> </a:t>
            </a:r>
            <a:r>
              <a:rPr lang="de-DE" sz="2200" dirty="0" err="1"/>
              <a:t>Wien‘s</a:t>
            </a:r>
            <a:r>
              <a:rPr lang="de-DE" sz="2200" dirty="0"/>
              <a:t> </a:t>
            </a:r>
            <a:r>
              <a:rPr lang="de-DE" sz="2200" dirty="0" err="1"/>
              <a:t>law</a:t>
            </a:r>
            <a:r>
              <a:rPr lang="de-DE" sz="2200" dirty="0"/>
              <a:t> </a:t>
            </a:r>
            <a:r>
              <a:rPr lang="de-DE" sz="2200" dirty="0" err="1"/>
              <a:t>from</a:t>
            </a:r>
            <a:r>
              <a:rPr lang="de-DE" sz="2200" dirty="0"/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the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basis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the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thermodynamics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electromagnetic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radiation</a:t>
            </a:r>
            <a:r>
              <a:rPr lang="de-DE" sz="2200" dirty="0"/>
              <a:t> (1899)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200" dirty="0"/>
              <a:t>As </a:t>
            </a:r>
            <a:r>
              <a:rPr lang="de-DE" sz="2200" dirty="0" err="1"/>
              <a:t>Wien‘s</a:t>
            </a:r>
            <a:r>
              <a:rPr lang="de-DE" sz="2200" dirty="0"/>
              <a:t> </a:t>
            </a:r>
            <a:r>
              <a:rPr lang="de-DE" sz="2200" dirty="0" err="1"/>
              <a:t>law</a:t>
            </a:r>
            <a:r>
              <a:rPr lang="de-DE" sz="2200" dirty="0"/>
              <a:t> was </a:t>
            </a:r>
            <a:r>
              <a:rPr lang="de-DE" sz="2200" dirty="0" err="1"/>
              <a:t>experimentally</a:t>
            </a:r>
            <a:r>
              <a:rPr lang="de-DE" sz="2200" dirty="0"/>
              <a:t> </a:t>
            </a:r>
            <a:r>
              <a:rPr lang="de-DE" sz="2200" dirty="0" err="1"/>
              <a:t>disproven</a:t>
            </a:r>
            <a:r>
              <a:rPr lang="de-DE" sz="2200" dirty="0"/>
              <a:t>, Planck </a:t>
            </a:r>
            <a:r>
              <a:rPr lang="de-DE" sz="2200" dirty="0" err="1"/>
              <a:t>turned</a:t>
            </a:r>
            <a:r>
              <a:rPr lang="de-DE" sz="2200" dirty="0"/>
              <a:t> </a:t>
            </a:r>
            <a:r>
              <a:rPr lang="de-DE" sz="2200" dirty="0" err="1"/>
              <a:t>to</a:t>
            </a:r>
            <a:r>
              <a:rPr lang="de-DE" sz="2200" dirty="0"/>
              <a:t> </a:t>
            </a:r>
            <a:r>
              <a:rPr lang="de-DE" sz="2200" dirty="0" err="1"/>
              <a:t>Boltzmann‘s</a:t>
            </a:r>
            <a:r>
              <a:rPr lang="de-DE" sz="2200" dirty="0"/>
              <a:t> </a:t>
            </a:r>
            <a:r>
              <a:rPr lang="de-DE" sz="2200" dirty="0" err="1"/>
              <a:t>probability</a:t>
            </a:r>
            <a:r>
              <a:rPr lang="de-DE" sz="2200" dirty="0"/>
              <a:t> </a:t>
            </a:r>
            <a:r>
              <a:rPr lang="de-DE" sz="2200" dirty="0" err="1"/>
              <a:t>theory</a:t>
            </a:r>
            <a:r>
              <a:rPr lang="de-DE" sz="2200" dirty="0"/>
              <a:t> </a:t>
            </a:r>
            <a:br>
              <a:rPr lang="de-DE" sz="2200" dirty="0"/>
            </a:br>
            <a:r>
              <a:rPr lang="de-DE" sz="2200" dirty="0"/>
              <a:t>(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19</a:t>
            </a:r>
            <a:r>
              <a:rPr lang="de-AT" sz="2200" b="0" i="0" u="none" strike="noStrike" baseline="30000" dirty="0">
                <a:solidFill>
                  <a:srgbClr val="000000"/>
                </a:solidFill>
                <a:effectLst/>
              </a:rPr>
              <a:t>th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de-AT" sz="2200" b="0" i="0" u="none" strike="noStrike" dirty="0" err="1">
                <a:solidFill>
                  <a:srgbClr val="000000"/>
                </a:solidFill>
                <a:effectLst/>
              </a:rPr>
              <a:t>October</a:t>
            </a:r>
            <a:r>
              <a:rPr lang="de-AT" sz="22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DE" sz="2200" dirty="0"/>
              <a:t>1900)</a:t>
            </a:r>
          </a:p>
          <a:p>
            <a:pPr marL="342900" indent="-342900">
              <a:buFont typeface="+mj-lt"/>
              <a:buAutoNum type="arabicPeriod"/>
            </a:pPr>
            <a:endParaRPr lang="de-DE" sz="2200" dirty="0"/>
          </a:p>
          <a:p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 The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energy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elements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(=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quanta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)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of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radiation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used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in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the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derivation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,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led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to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a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revolution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in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the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then-established</a:t>
            </a:r>
            <a:r>
              <a:rPr lang="de-DE" sz="2200" dirty="0">
                <a:solidFill>
                  <a:srgbClr val="002C70"/>
                </a:solidFill>
                <a:sym typeface="Wingdings" pitchFamily="2" charset="2"/>
              </a:rPr>
              <a:t> </a:t>
            </a:r>
            <a:r>
              <a:rPr lang="de-DE" sz="2200" dirty="0" err="1">
                <a:solidFill>
                  <a:srgbClr val="002C70"/>
                </a:solidFill>
                <a:sym typeface="Wingdings" pitchFamily="2" charset="2"/>
              </a:rPr>
              <a:t>physics</a:t>
            </a:r>
            <a:endParaRPr lang="de-DE" sz="2200" dirty="0">
              <a:solidFill>
                <a:srgbClr val="002C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785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5EDC12-1516-07C7-85B4-EF1A3B457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400"/>
            <a:ext cx="9144000" cy="965200"/>
          </a:xfrm>
        </p:spPr>
        <p:txBody>
          <a:bodyPr/>
          <a:lstStyle/>
          <a:p>
            <a:r>
              <a:rPr lang="de-DE" dirty="0"/>
              <a:t>Theory</a:t>
            </a:r>
          </a:p>
        </p:txBody>
      </p:sp>
    </p:spTree>
    <p:extLst>
      <p:ext uri="{BB962C8B-B14F-4D97-AF65-F5344CB8AC3E}">
        <p14:creationId xmlns:p14="http://schemas.microsoft.com/office/powerpoint/2010/main" val="292561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B73D284-C50B-37A0-DF4D-F32ACBB6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2835" y="248235"/>
            <a:ext cx="9328205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BE07DED-5EE2-DAB2-B3C1-94D14FF3201F}"/>
              </a:ext>
            </a:extLst>
          </p:cNvPr>
          <p:cNvSpPr/>
          <p:nvPr/>
        </p:nvSpPr>
        <p:spPr>
          <a:xfrm>
            <a:off x="457199" y="1480930"/>
            <a:ext cx="4949687" cy="488011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F92D238-C48D-FBDF-69AF-5F1A72D951D6}"/>
              </a:ext>
            </a:extLst>
          </p:cNvPr>
          <p:cNvSpPr txBox="1"/>
          <p:nvPr/>
        </p:nvSpPr>
        <p:spPr>
          <a:xfrm>
            <a:off x="619952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Kirchhoff's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of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thermal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radiation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8AD5581-7FDB-96F1-0807-AE075E59CC00}"/>
                  </a:ext>
                </a:extLst>
              </p:cNvPr>
              <p:cNvSpPr txBox="1"/>
              <p:nvPr/>
            </p:nvSpPr>
            <p:spPr>
              <a:xfrm>
                <a:off x="1381901" y="2211924"/>
                <a:ext cx="2841868" cy="5767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de-AT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  <m:r>
                            <a:rPr lang="de-AT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e-AT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de-AT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E8AD5581-7FDB-96F1-0807-AE075E59CC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1901" y="2211924"/>
                <a:ext cx="2841868" cy="576761"/>
              </a:xfrm>
              <a:prstGeom prst="rect">
                <a:avLst/>
              </a:prstGeom>
              <a:blipFill>
                <a:blip r:embed="rId2"/>
                <a:stretch>
                  <a:fillRect l="-1333" t="-6522" r="-2667" b="-1956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hteck 9">
            <a:extLst>
              <a:ext uri="{FF2B5EF4-FFF2-40B4-BE49-F238E27FC236}">
                <a16:creationId xmlns:a16="http://schemas.microsoft.com/office/drawing/2014/main" id="{698CCCE8-96E3-C6CB-5590-6886560D4117}"/>
              </a:ext>
            </a:extLst>
          </p:cNvPr>
          <p:cNvSpPr/>
          <p:nvPr/>
        </p:nvSpPr>
        <p:spPr>
          <a:xfrm>
            <a:off x="6785114" y="1480930"/>
            <a:ext cx="4949687" cy="21667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BA5F198-6886-8A13-47F2-EFBA07A15B1A}"/>
              </a:ext>
            </a:extLst>
          </p:cNvPr>
          <p:cNvSpPr txBox="1"/>
          <p:nvPr/>
        </p:nvSpPr>
        <p:spPr>
          <a:xfrm>
            <a:off x="6947868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Planck's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8528F153-0297-6D14-FBAC-8599451A8528}"/>
                  </a:ext>
                </a:extLst>
              </p:cNvPr>
              <p:cNvSpPr txBox="1"/>
              <p:nvPr/>
            </p:nvSpPr>
            <p:spPr>
              <a:xfrm>
                <a:off x="7751280" y="2104043"/>
                <a:ext cx="3017354" cy="7925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</a:rPr>
                        <m:t>d</m:t>
                      </m:r>
                      <m:sSub>
                        <m:sSub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c</m:t>
                              </m:r>
                            </m:e>
                            <m:sup>
                              <m: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num>
                        <m:den>
                          <m:sSup>
                            <m:sSupPr>
                              <m:ctrlPr>
                                <a:rPr lang="de-A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𝑐h</m:t>
                                  </m:r>
                                </m:num>
                                <m:den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sup>
                          </m:sSup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8528F153-0297-6D14-FBAC-8599451A85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1280" y="2104043"/>
                <a:ext cx="3017354" cy="792525"/>
              </a:xfrm>
              <a:prstGeom prst="rect">
                <a:avLst/>
              </a:prstGeom>
              <a:blipFill>
                <a:blip r:embed="rId3"/>
                <a:stretch>
                  <a:fillRect b="-156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feld 16">
            <a:extLst>
              <a:ext uri="{FF2B5EF4-FFF2-40B4-BE49-F238E27FC236}">
                <a16:creationId xmlns:a16="http://schemas.microsoft.com/office/drawing/2014/main" id="{CBD06EC2-EA52-F9DE-F393-F01DF9E87CCC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097F8109-0287-896D-A54F-0B7266D6FF92}"/>
                  </a:ext>
                </a:extLst>
              </p:cNvPr>
              <p:cNvSpPr txBox="1"/>
              <p:nvPr/>
            </p:nvSpPr>
            <p:spPr>
              <a:xfrm>
                <a:off x="6785114" y="3072272"/>
                <a:ext cx="501216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…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spectral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emissive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power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area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,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solid angle,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frequency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for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particular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radiation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frequencies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de-AT" sz="120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and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temperature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1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.</a:t>
                </a:r>
                <a:endParaRPr lang="de-DE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097F8109-0287-896D-A54F-0B7266D6FF9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5114" y="3072272"/>
                <a:ext cx="5012167" cy="461665"/>
              </a:xfrm>
              <a:prstGeom prst="rect">
                <a:avLst/>
              </a:prstGeom>
              <a:blipFill>
                <a:blip r:embed="rId4"/>
                <a:stretch>
                  <a:fillRect b="-789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FB6F4E59-9906-AE25-2956-0299C9616506}"/>
                  </a:ext>
                </a:extLst>
              </p:cNvPr>
              <p:cNvSpPr txBox="1"/>
              <p:nvPr/>
            </p:nvSpPr>
            <p:spPr>
              <a:xfrm>
                <a:off x="619952" y="2866704"/>
                <a:ext cx="4624180" cy="34163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AT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de-AT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</a:t>
                </a:r>
                <a:r>
                  <a:rPr lang="de-DE" dirty="0" err="1"/>
                  <a:t>describes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energy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thermal </a:t>
                </a:r>
                <a:r>
                  <a:rPr lang="de-DE" dirty="0" err="1"/>
                  <a:t>radiation</a:t>
                </a:r>
                <a:r>
                  <a:rPr lang="de-DE" dirty="0"/>
                  <a:t> per </a:t>
                </a:r>
                <a:r>
                  <a:rPr lang="de-DE" dirty="0" err="1"/>
                  <a:t>unit</a:t>
                </a:r>
                <a:r>
                  <a:rPr lang="de-DE" dirty="0"/>
                  <a:t> </a:t>
                </a:r>
                <a:r>
                  <a:rPr lang="de-DE" dirty="0" err="1"/>
                  <a:t>area</a:t>
                </a:r>
                <a:r>
                  <a:rPr lang="de-DE" dirty="0"/>
                  <a:t>, per </a:t>
                </a:r>
                <a:r>
                  <a:rPr lang="de-DE" dirty="0" err="1"/>
                  <a:t>unit</a:t>
                </a:r>
                <a:r>
                  <a:rPr lang="de-DE" dirty="0"/>
                  <a:t> time,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wavelength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DE" dirty="0"/>
                  <a:t> + d</a:t>
                </a:r>
                <a14:m>
                  <m:oMath xmlns:m="http://schemas.openxmlformats.org/officeDocument/2006/math"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DE" dirty="0"/>
                  <a:t> and </a:t>
                </a:r>
                <a:r>
                  <a:rPr lang="de-DE" dirty="0" err="1"/>
                  <a:t>temperature</a:t>
                </a:r>
                <a:r>
                  <a:rPr lang="de-DE" dirty="0"/>
                  <a:t> </a:t>
                </a:r>
                <a:r>
                  <a:rPr lang="de-DE" i="1" dirty="0"/>
                  <a:t>T.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AT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de-AT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b="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</a:t>
                </a:r>
                <a:r>
                  <a:rPr lang="de-DE" b="1" dirty="0" err="1"/>
                  <a:t>is</a:t>
                </a:r>
                <a:r>
                  <a:rPr lang="de-DE" b="1" dirty="0"/>
                  <a:t> </a:t>
                </a:r>
                <a:r>
                  <a:rPr lang="de-DE" b="1" dirty="0" err="1"/>
                  <a:t>dependent</a:t>
                </a:r>
                <a:r>
                  <a:rPr lang="de-DE" b="1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:r>
                  <a:rPr lang="de-DE" dirty="0" err="1"/>
                  <a:t>surface</a:t>
                </a:r>
                <a:r>
                  <a:rPr lang="de-DE" dirty="0"/>
                  <a:t> </a:t>
                </a:r>
                <a:r>
                  <a:rPr lang="de-DE" dirty="0" err="1"/>
                  <a:t>properties</a:t>
                </a:r>
                <a:r>
                  <a:rPr lang="de-DE" dirty="0"/>
                  <a:t> and material!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/>
                <a:r>
                  <a:rPr lang="de-DE" dirty="0"/>
                  <a:t>BUT: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Kirchhoff </a:t>
                </a:r>
                <a:r>
                  <a:rPr lang="de-DE" dirty="0" err="1"/>
                  <a:t>function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𝐾</m:t>
                    </m:r>
                    <m:r>
                      <a:rPr lang="de-AT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is only </a:t>
                </a:r>
                <a:r>
                  <a:rPr lang="de-DE" dirty="0" err="1"/>
                  <a:t>dependent</a:t>
                </a:r>
                <a:r>
                  <a:rPr lang="de-DE" dirty="0"/>
                  <a:t> </a:t>
                </a:r>
                <a:r>
                  <a:rPr lang="de-DE" dirty="0" err="1"/>
                  <a:t>of</a:t>
                </a:r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DE" dirty="0"/>
                  <a:t> and </a:t>
                </a:r>
                <a:r>
                  <a:rPr lang="de-DE" i="1" dirty="0"/>
                  <a:t>T</a:t>
                </a:r>
                <a:r>
                  <a:rPr lang="de-DE" dirty="0"/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As </a:t>
                </a:r>
                <a14:m>
                  <m:oMath xmlns:m="http://schemas.openxmlformats.org/officeDocument/2006/math">
                    <m:r>
                      <a:rPr lang="de-AT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AT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i="1" dirty="0"/>
                  <a:t> </a:t>
                </a:r>
                <a:r>
                  <a:rPr lang="de-DE" dirty="0" err="1"/>
                  <a:t>is</a:t>
                </a:r>
                <a:r>
                  <a:rPr lang="de-DE" dirty="0"/>
                  <a:t> </a:t>
                </a:r>
                <a:r>
                  <a:rPr lang="de-DE" dirty="0" err="1"/>
                  <a:t>always</a:t>
                </a:r>
                <a:r>
                  <a:rPr lang="de-DE" dirty="0"/>
                  <a:t> 1 </a:t>
                </a:r>
                <a:r>
                  <a:rPr lang="de-DE" dirty="0" err="1"/>
                  <a:t>for</a:t>
                </a:r>
                <a:r>
                  <a:rPr lang="de-DE" dirty="0"/>
                  <a:t> </a:t>
                </a:r>
                <a:r>
                  <a:rPr lang="de-DE" dirty="0" err="1"/>
                  <a:t>black</a:t>
                </a:r>
                <a:r>
                  <a:rPr lang="de-DE" dirty="0"/>
                  <a:t> </a:t>
                </a:r>
                <a:r>
                  <a:rPr lang="de-DE" dirty="0" err="1"/>
                  <a:t>bodies</a:t>
                </a:r>
                <a:r>
                  <a:rPr lang="de-DE" dirty="0"/>
                  <a:t>, </a:t>
                </a:r>
                <a:r>
                  <a:rPr lang="de-DE" dirty="0" err="1"/>
                  <a:t>they</a:t>
                </a:r>
                <a:r>
                  <a:rPr lang="de-DE" dirty="0"/>
                  <a:t> </a:t>
                </a:r>
                <a:r>
                  <a:rPr lang="de-DE" dirty="0" err="1"/>
                  <a:t>emit</a:t>
                </a:r>
                <a:r>
                  <a:rPr lang="de-DE" dirty="0"/>
                  <a:t>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most</a:t>
                </a:r>
                <a:r>
                  <a:rPr lang="de-DE" dirty="0"/>
                  <a:t> thermal </a:t>
                </a:r>
                <a:r>
                  <a:rPr lang="de-DE" dirty="0" err="1"/>
                  <a:t>radiation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>
                    <a:solidFill>
                      <a:schemeClr val="bg1">
                        <a:lumMod val="50000"/>
                      </a:schemeClr>
                    </a:solidFill>
                  </a:rPr>
                  <a:t>For </a:t>
                </a:r>
                <a14:m>
                  <m:oMath xmlns:m="http://schemas.openxmlformats.org/officeDocument/2006/math">
                    <m:r>
                      <a:rPr lang="de-AT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𝑎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i="1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:r>
                  <a:rPr lang="de-DE" dirty="0">
                    <a:solidFill>
                      <a:schemeClr val="bg1">
                        <a:lumMod val="50000"/>
                      </a:schemeClr>
                    </a:solidFill>
                  </a:rPr>
                  <a:t>= 0 </a:t>
                </a:r>
                <a:r>
                  <a:rPr lang="de-DE" dirty="0">
                    <a:solidFill>
                      <a:schemeClr val="bg1">
                        <a:lumMod val="50000"/>
                      </a:schemeClr>
                    </a:solidFill>
                    <a:sym typeface="Wingdings" pitchFamily="2" charset="2"/>
                  </a:rPr>
                  <a:t> </a:t>
                </a:r>
                <a14:m>
                  <m:oMath xmlns:m="http://schemas.openxmlformats.org/officeDocument/2006/math"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𝐸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de-AT" i="1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>
                    <a:solidFill>
                      <a:schemeClr val="bg1">
                        <a:lumMod val="50000"/>
                      </a:schemeClr>
                    </a:solidFill>
                  </a:rPr>
                  <a:t> = 0</a:t>
                </a:r>
              </a:p>
            </p:txBody>
          </p:sp>
        </mc:Choice>
        <mc:Fallback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FB6F4E59-9906-AE25-2956-0299C96165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952" y="2866704"/>
                <a:ext cx="4624180" cy="3416320"/>
              </a:xfrm>
              <a:prstGeom prst="rect">
                <a:avLst/>
              </a:prstGeom>
              <a:blipFill>
                <a:blip r:embed="rId5"/>
                <a:stretch>
                  <a:fillRect l="-1096" t="-741" r="-1096" b="-222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2218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B73D284-C50B-37A0-DF4D-F32ACBB6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2835" y="248235"/>
            <a:ext cx="9328205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F92D238-C48D-FBDF-69AF-5F1A72D951D6}"/>
              </a:ext>
            </a:extLst>
          </p:cNvPr>
          <p:cNvSpPr txBox="1"/>
          <p:nvPr/>
        </p:nvSpPr>
        <p:spPr>
          <a:xfrm>
            <a:off x="619952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Planck's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98CCCE8-96E3-C6CB-5590-6886560D4117}"/>
              </a:ext>
            </a:extLst>
          </p:cNvPr>
          <p:cNvSpPr/>
          <p:nvPr/>
        </p:nvSpPr>
        <p:spPr>
          <a:xfrm>
            <a:off x="453902" y="1480930"/>
            <a:ext cx="4949687" cy="21667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8528F153-0297-6D14-FBAC-8599451A8528}"/>
                  </a:ext>
                </a:extLst>
              </p:cNvPr>
              <p:cNvSpPr txBox="1"/>
              <p:nvPr/>
            </p:nvSpPr>
            <p:spPr>
              <a:xfrm>
                <a:off x="1420068" y="2163677"/>
                <a:ext cx="3017354" cy="7925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</a:rPr>
                        <m:t>d</m:t>
                      </m:r>
                      <m:sSub>
                        <m:sSub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c</m:t>
                              </m:r>
                            </m:e>
                            <m:sup>
                              <m: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num>
                        <m:den>
                          <m:sSup>
                            <m:sSupPr>
                              <m:ctrlPr>
                                <a:rPr lang="de-A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𝑐h</m:t>
                                  </m:r>
                                </m:num>
                                <m:den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sup>
                          </m:sSup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8528F153-0297-6D14-FBAC-8599451A85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0068" y="2163677"/>
                <a:ext cx="3017354" cy="792525"/>
              </a:xfrm>
              <a:prstGeom prst="rect">
                <a:avLst/>
              </a:prstGeom>
              <a:blipFill>
                <a:blip r:embed="rId2"/>
                <a:stretch>
                  <a:fillRect b="-3175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feld 15">
            <a:extLst>
              <a:ext uri="{FF2B5EF4-FFF2-40B4-BE49-F238E27FC236}">
                <a16:creationId xmlns:a16="http://schemas.microsoft.com/office/drawing/2014/main" id="{4111BC0C-C017-1498-6184-2AC2B4700708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D033DDA-3C12-4EE4-9DD2-43E78BE4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18" y="3767430"/>
            <a:ext cx="4149602" cy="2610547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37E5484A-8A6D-1B5B-54C2-018C85148861}"/>
              </a:ext>
            </a:extLst>
          </p:cNvPr>
          <p:cNvCxnSpPr>
            <a:cxnSpLocks/>
            <a:stCxn id="10" idx="3"/>
            <a:endCxn id="14" idx="1"/>
          </p:cNvCxnSpPr>
          <p:nvPr/>
        </p:nvCxnSpPr>
        <p:spPr>
          <a:xfrm>
            <a:off x="5403589" y="2564296"/>
            <a:ext cx="138482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FC87CEB1-F94E-E16E-2F9F-1F89F68FE563}"/>
              </a:ext>
            </a:extLst>
          </p:cNvPr>
          <p:cNvSpPr txBox="1"/>
          <p:nvPr/>
        </p:nvSpPr>
        <p:spPr>
          <a:xfrm>
            <a:off x="6954461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2626E2"/>
                </a:solidFill>
                <a:effectLst/>
              </a:rPr>
              <a:t>Wien's</a:t>
            </a:r>
            <a:r>
              <a:rPr lang="de-AT" sz="2200" b="1" i="0" u="none" strike="noStrike" dirty="0">
                <a:solidFill>
                  <a:srgbClr val="2626E2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2626E2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2626E2"/>
              </a:solidFill>
              <a:effectLst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05B8968-2E96-22EC-C215-4AF008F76794}"/>
              </a:ext>
            </a:extLst>
          </p:cNvPr>
          <p:cNvSpPr/>
          <p:nvPr/>
        </p:nvSpPr>
        <p:spPr>
          <a:xfrm>
            <a:off x="6788411" y="1480930"/>
            <a:ext cx="4949687" cy="21667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C99207E3-0527-28E1-490F-1F502B83E8B2}"/>
                  </a:ext>
                </a:extLst>
              </p:cNvPr>
              <p:cNvSpPr txBox="1"/>
              <p:nvPr/>
            </p:nvSpPr>
            <p:spPr>
              <a:xfrm>
                <a:off x="7754577" y="2278732"/>
                <a:ext cx="3017354" cy="7925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</a:rPr>
                        <m:t>d</m:t>
                      </m:r>
                      <m:sSub>
                        <m:sSub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c</m:t>
                              </m:r>
                            </m:e>
                            <m:sup>
                              <m:r>
                                <a:rPr lang="de-A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</m:t>
                          </m:r>
                        </m:num>
                        <m:den>
                          <m:sSup>
                            <m:sSupPr>
                              <m:ctrlPr>
                                <a:rPr lang="de-A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5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d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sSup>
                            <m:sSupPr>
                              <m:ctrlP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f>
                                <m:fPr>
                                  <m:ctrlP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𝑐h</m:t>
                                  </m:r>
                                </m:num>
                                <m:den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de-AT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sup>
                          </m:sSup>
                        </m:den>
                      </m:f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5" name="Textfeld 14">
                <a:extLst>
                  <a:ext uri="{FF2B5EF4-FFF2-40B4-BE49-F238E27FC236}">
                    <a16:creationId xmlns:a16="http://schemas.microsoft.com/office/drawing/2014/main" id="{C99207E3-0527-28E1-490F-1F502B83E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4577" y="2278732"/>
                <a:ext cx="3017354" cy="79252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9CEC10B-3F60-EDAB-B48B-CD367200AD38}"/>
                  </a:ext>
                </a:extLst>
              </p:cNvPr>
              <p:cNvSpPr txBox="1"/>
              <p:nvPr/>
            </p:nvSpPr>
            <p:spPr>
              <a:xfrm>
                <a:off x="5609200" y="2009494"/>
                <a:ext cx="999248" cy="4912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𝑐h</m:t>
                        </m:r>
                      </m:num>
                      <m:den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AT" sz="1800" dirty="0">
                    <a:effectLst/>
                  </a:rPr>
                  <a:t>&gt;&gt;</a:t>
                </a:r>
                <a:r>
                  <a:rPr lang="el-GR" sz="1800" dirty="0">
                    <a:effectLst/>
                  </a:rPr>
                  <a:t> 1 </a:t>
                </a:r>
                <a:endParaRPr lang="el-GR" dirty="0"/>
              </a:p>
            </p:txBody>
          </p:sp>
        </mc:Choice>
        <mc:Fallback xmlns="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9CEC10B-3F60-EDAB-B48B-CD367200AD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09200" y="2009494"/>
                <a:ext cx="999248" cy="491288"/>
              </a:xfrm>
              <a:prstGeom prst="rect">
                <a:avLst/>
              </a:prstGeom>
              <a:blipFill>
                <a:blip r:embed="rId5"/>
                <a:stretch>
                  <a:fillRect r="-3750" b="-1025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694938C-00FE-D253-1CD2-608DD40602A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403588" y="2559939"/>
            <a:ext cx="1384823" cy="25908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5DA25B62-A069-0AEE-7012-0606F4574F15}"/>
              </a:ext>
            </a:extLst>
          </p:cNvPr>
          <p:cNvSpPr txBox="1"/>
          <p:nvPr/>
        </p:nvSpPr>
        <p:spPr>
          <a:xfrm>
            <a:off x="6954461" y="4144653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</a:rPr>
              <a:t>Rayleigh-Jeans </a:t>
            </a:r>
            <a:r>
              <a:rPr lang="de-AT" sz="2200" b="1" i="0" u="none" strike="noStrike" dirty="0" err="1">
                <a:solidFill>
                  <a:schemeClr val="accent6">
                    <a:lumMod val="75000"/>
                  </a:schemeClr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chemeClr val="accent6">
                  <a:lumMod val="75000"/>
                </a:schemeClr>
              </a:solidFill>
              <a:effectLst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60434E6E-B763-4FCC-AF0F-3551E9F2C0C5}"/>
              </a:ext>
            </a:extLst>
          </p:cNvPr>
          <p:cNvSpPr/>
          <p:nvPr/>
        </p:nvSpPr>
        <p:spPr>
          <a:xfrm>
            <a:off x="6788411" y="4067373"/>
            <a:ext cx="4949687" cy="21667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CCC258F-725A-FA13-2E88-D92A0F632055}"/>
                  </a:ext>
                </a:extLst>
              </p:cNvPr>
              <p:cNvSpPr txBox="1"/>
              <p:nvPr/>
            </p:nvSpPr>
            <p:spPr>
              <a:xfrm>
                <a:off x="7754577" y="4900312"/>
                <a:ext cx="3017354" cy="61837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</a:rPr>
                        <m:t>d</m:t>
                      </m:r>
                      <m:sSub>
                        <m:sSub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d>
                        <m:d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sty m:val="p"/>
                            </m:rPr>
                            <a:rPr lang="de-A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ck</m:t>
                          </m:r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sSup>
                            <m:sSupPr>
                              <m:ctrlPr>
                                <a:rPr lang="de-AT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</m:e>
                            <m:sup>
                              <m:r>
                                <a:rPr lang="de-A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den>
                      </m:f>
                      <m:r>
                        <m:rPr>
                          <m:sty m:val="p"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d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0CCC258F-725A-FA13-2E88-D92A0F6320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4577" y="4900312"/>
                <a:ext cx="3017354" cy="618374"/>
              </a:xfrm>
              <a:prstGeom prst="rect">
                <a:avLst/>
              </a:prstGeom>
              <a:blipFill>
                <a:blip r:embed="rId6"/>
                <a:stretch>
                  <a:fillRect b="-6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2E87455A-2B02-94F1-8D5A-7EA72DDC3AFB}"/>
                  </a:ext>
                </a:extLst>
              </p:cNvPr>
              <p:cNvSpPr txBox="1"/>
              <p:nvPr/>
            </p:nvSpPr>
            <p:spPr>
              <a:xfrm>
                <a:off x="5403587" y="4114452"/>
                <a:ext cx="999248" cy="4912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𝑐h</m:t>
                        </m:r>
                      </m:num>
                      <m:den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  <m:r>
                          <a:rPr lang="de-AT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den>
                    </m:f>
                    <m:r>
                      <a:rPr lang="de-AT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AT" sz="1800" dirty="0">
                    <a:effectLst/>
                    <a:ea typeface="Cambria Math" panose="02040503050406030204" pitchFamily="18" charset="0"/>
                  </a:rPr>
                  <a:t>&lt;&lt;</a:t>
                </a:r>
                <a:r>
                  <a:rPr lang="el-GR" sz="1800" dirty="0">
                    <a:effectLst/>
                    <a:ea typeface="Cambria Math" panose="02040503050406030204" pitchFamily="18" charset="0"/>
                  </a:rPr>
                  <a:t> 1 </a:t>
                </a:r>
                <a:endParaRPr lang="el-GR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6" name="Textfeld 25">
                <a:extLst>
                  <a:ext uri="{FF2B5EF4-FFF2-40B4-BE49-F238E27FC236}">
                    <a16:creationId xmlns:a16="http://schemas.microsoft.com/office/drawing/2014/main" id="{2E87455A-2B02-94F1-8D5A-7EA72DDC3A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3587" y="4114452"/>
                <a:ext cx="999248" cy="491288"/>
              </a:xfrm>
              <a:prstGeom prst="rect">
                <a:avLst/>
              </a:prstGeom>
              <a:blipFill>
                <a:blip r:embed="rId7"/>
                <a:stretch>
                  <a:fillRect r="-3750" b="-7692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Oval 26">
            <a:extLst>
              <a:ext uri="{FF2B5EF4-FFF2-40B4-BE49-F238E27FC236}">
                <a16:creationId xmlns:a16="http://schemas.microsoft.com/office/drawing/2014/main" id="{29CA08CB-5DA0-854B-BD22-B6583AFFFA27}"/>
              </a:ext>
            </a:extLst>
          </p:cNvPr>
          <p:cNvSpPr/>
          <p:nvPr/>
        </p:nvSpPr>
        <p:spPr>
          <a:xfrm>
            <a:off x="934278" y="5983358"/>
            <a:ext cx="1361661" cy="315107"/>
          </a:xfrm>
          <a:prstGeom prst="ellipse">
            <a:avLst/>
          </a:prstGeom>
          <a:noFill/>
          <a:ln w="19050">
            <a:solidFill>
              <a:srgbClr val="2626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880EE28-1F96-DE80-C504-CA77CE6D8194}"/>
              </a:ext>
            </a:extLst>
          </p:cNvPr>
          <p:cNvSpPr/>
          <p:nvPr/>
        </p:nvSpPr>
        <p:spPr>
          <a:xfrm>
            <a:off x="3641030" y="5966795"/>
            <a:ext cx="1361661" cy="315107"/>
          </a:xfrm>
          <a:prstGeom prst="ellipse">
            <a:avLst/>
          </a:prstGeom>
          <a:noFill/>
          <a:ln w="19050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6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D837FAD0-58CB-7B0C-A7BF-FE42179F4904}"/>
                  </a:ext>
                </a:extLst>
              </p:cNvPr>
              <p:cNvSpPr txBox="1"/>
              <p:nvPr/>
            </p:nvSpPr>
            <p:spPr>
              <a:xfrm>
                <a:off x="364451" y="3130782"/>
                <a:ext cx="5012167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…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spectral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emissive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power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area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,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solid angle, per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unit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frequency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for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particular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radiation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frequencies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de-AT" sz="120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and </a:t>
                </a:r>
                <a:r>
                  <a:rPr lang="de-AT" sz="1200" b="0" i="0" u="none" strike="noStrike" dirty="0" err="1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temperature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 </a:t>
                </a:r>
                <a:r>
                  <a:rPr lang="de-AT" sz="1200" b="0" i="1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T</a:t>
                </a:r>
                <a:r>
                  <a:rPr lang="de-AT" sz="1200" b="0" i="0" u="none" strike="noStrik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.</a:t>
                </a:r>
                <a:endParaRPr lang="de-DE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D837FAD0-58CB-7B0C-A7BF-FE42179F49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4451" y="3130782"/>
                <a:ext cx="5012167" cy="461665"/>
              </a:xfrm>
              <a:prstGeom prst="rect">
                <a:avLst/>
              </a:prstGeom>
              <a:blipFill>
                <a:blip r:embed="rId8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06402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55220A8-DA2B-D55F-02C1-EC15C81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983" y="248235"/>
            <a:ext cx="9189057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4002AD7-77D2-5A7C-7497-5D02F6E8326D}"/>
              </a:ext>
            </a:extLst>
          </p:cNvPr>
          <p:cNvSpPr/>
          <p:nvPr/>
        </p:nvSpPr>
        <p:spPr>
          <a:xfrm>
            <a:off x="457199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DD1E26-3926-865A-0EBD-D11171CC5B6E}"/>
              </a:ext>
            </a:extLst>
          </p:cNvPr>
          <p:cNvSpPr txBox="1"/>
          <p:nvPr/>
        </p:nvSpPr>
        <p:spPr>
          <a:xfrm>
            <a:off x="619952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Stefan-Boltzmann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6DC41A5-9224-57F7-C8C2-46E12B2CE524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21B1F5-0271-165A-DEC3-E88F00B82C03}"/>
              </a:ext>
            </a:extLst>
          </p:cNvPr>
          <p:cNvSpPr txBox="1"/>
          <p:nvPr/>
        </p:nvSpPr>
        <p:spPr>
          <a:xfrm>
            <a:off x="751669" y="2066377"/>
            <a:ext cx="4492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b="1" dirty="0"/>
              <a:t>total </a:t>
            </a:r>
            <a:r>
              <a:rPr lang="de-DE" b="1" dirty="0" err="1"/>
              <a:t>energy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constant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i="1" dirty="0"/>
              <a:t>T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b="1" dirty="0" err="1"/>
              <a:t>integrating</a:t>
            </a:r>
            <a:r>
              <a:rPr lang="de-DE" b="1" dirty="0"/>
              <a:t> </a:t>
            </a:r>
            <a:r>
              <a:rPr lang="de-DE" b="1" dirty="0" err="1"/>
              <a:t>Planck‘s</a:t>
            </a:r>
            <a:r>
              <a:rPr lang="de-DE" b="1" dirty="0"/>
              <a:t> </a:t>
            </a:r>
            <a:r>
              <a:rPr lang="de-DE" b="1" dirty="0" err="1"/>
              <a:t>law</a:t>
            </a:r>
            <a:r>
              <a:rPr lang="de-DE" b="1" dirty="0"/>
              <a:t> </a:t>
            </a:r>
            <a:r>
              <a:rPr lang="de-DE" b="1" dirty="0" err="1"/>
              <a:t>over</a:t>
            </a:r>
            <a:r>
              <a:rPr lang="de-DE" b="1" dirty="0"/>
              <a:t> all </a:t>
            </a:r>
            <a:r>
              <a:rPr lang="de-DE" b="1" dirty="0" err="1"/>
              <a:t>frequencies</a:t>
            </a:r>
            <a:r>
              <a:rPr lang="de-DE" dirty="0"/>
              <a:t>:</a:t>
            </a:r>
            <a:endParaRPr lang="de-DE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/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A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b>
                            <m:sSub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nary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blipFill>
                <a:blip r:embed="rId2"/>
                <a:stretch>
                  <a:fillRect l="-16508" t="-155357" b="-2339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Geschweifte Klammer links 11">
            <a:extLst>
              <a:ext uri="{FF2B5EF4-FFF2-40B4-BE49-F238E27FC236}">
                <a16:creationId xmlns:a16="http://schemas.microsoft.com/office/drawing/2014/main" id="{264A0C0D-28D3-0939-8201-63F896665744}"/>
              </a:ext>
            </a:extLst>
          </p:cNvPr>
          <p:cNvSpPr/>
          <p:nvPr/>
        </p:nvSpPr>
        <p:spPr>
          <a:xfrm rot="16200000">
            <a:off x="1526795" y="3321205"/>
            <a:ext cx="323230" cy="1195180"/>
          </a:xfrm>
          <a:prstGeom prst="leftBrace">
            <a:avLst>
              <a:gd name="adj1" fmla="val 20097"/>
              <a:gd name="adj2" fmla="val 5000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/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=</a:t>
                </a:r>
                <a:r>
                  <a:rPr lang="de-A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blipFill>
                <a:blip r:embed="rId3"/>
                <a:stretch>
                  <a:fillRect l="-4110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/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σ = 5</a:t>
                </a:r>
                <a:r>
                  <a:rPr lang="de-AT" dirty="0">
                    <a:solidFill>
                      <a:srgbClr val="FF7F00"/>
                    </a:solidFill>
                  </a:rPr>
                  <a:t>.</a:t>
                </a:r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6704</a:t>
                </a:r>
                <a:r>
                  <a:rPr lang="de-AT" b="0" dirty="0">
                    <a:solidFill>
                      <a:srgbClr val="FF7F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AT" b="0" i="1" smtClean="0">
                        <a:solidFill>
                          <a:srgbClr val="FF7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 </m:t>
                    </m:r>
                  </m:oMath>
                </a14:m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10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-8 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Wm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−2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K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−4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 </a:t>
                </a:r>
                <a:endParaRPr lang="de-AT" dirty="0">
                  <a:solidFill>
                    <a:srgbClr val="FF7F00"/>
                  </a:solidFill>
                </a:endParaRPr>
              </a:p>
            </p:txBody>
          </p:sp>
        </mc:Choice>
        <mc:Fallback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blipFill>
                <a:blip r:embed="rId4"/>
                <a:stretch>
                  <a:fillRect l="-1942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undefined">
            <a:extLst>
              <a:ext uri="{FF2B5EF4-FFF2-40B4-BE49-F238E27FC236}">
                <a16:creationId xmlns:a16="http://schemas.microsoft.com/office/drawing/2014/main" id="{C3DA6649-EF4B-BE0A-FAE7-267E05508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564" y="1466165"/>
            <a:ext cx="4949686" cy="4917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12D9A5B3-C604-A41D-F47F-4ED859F65B32}"/>
              </a:ext>
            </a:extLst>
          </p:cNvPr>
          <p:cNvSpPr txBox="1"/>
          <p:nvPr/>
        </p:nvSpPr>
        <p:spPr>
          <a:xfrm>
            <a:off x="6716368" y="6228007"/>
            <a:ext cx="615729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Source: https://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en.wikipedia.org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wiki</a:t>
            </a:r>
            <a:r>
              <a:rPr lang="de-DE" sz="1200" i="1" dirty="0">
                <a:solidFill>
                  <a:schemeClr val="bg2">
                    <a:lumMod val="75000"/>
                  </a:schemeClr>
                </a:solidFill>
              </a:rPr>
              <a:t>/Stefan–</a:t>
            </a:r>
            <a:r>
              <a:rPr lang="de-DE" sz="1200" i="1" dirty="0" err="1">
                <a:solidFill>
                  <a:schemeClr val="bg2">
                    <a:lumMod val="75000"/>
                  </a:schemeClr>
                </a:solidFill>
              </a:rPr>
              <a:t>Boltzmann_law</a:t>
            </a:r>
            <a:endParaRPr lang="en-US" sz="1200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59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455220A8-DA2B-D55F-02C1-EC15C817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983" y="248235"/>
            <a:ext cx="9189057" cy="661851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descriptions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radiation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DD1E26-3926-865A-0EBD-D11171CC5B6E}"/>
              </a:ext>
            </a:extLst>
          </p:cNvPr>
          <p:cNvSpPr txBox="1"/>
          <p:nvPr/>
        </p:nvSpPr>
        <p:spPr>
          <a:xfrm>
            <a:off x="619952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Stefan-Boltzmann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1DF6EA2-2F93-7817-56D3-7519480F971C}"/>
              </a:ext>
            </a:extLst>
          </p:cNvPr>
          <p:cNvSpPr/>
          <p:nvPr/>
        </p:nvSpPr>
        <p:spPr>
          <a:xfrm>
            <a:off x="6785114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DA3E91E-47A5-3FEB-CC61-86F340D3CB3B}"/>
              </a:ext>
            </a:extLst>
          </p:cNvPr>
          <p:cNvSpPr txBox="1"/>
          <p:nvPr/>
        </p:nvSpPr>
        <p:spPr>
          <a:xfrm>
            <a:off x="6947867" y="1558210"/>
            <a:ext cx="462418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Wien‘s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displacement</a:t>
            </a:r>
            <a:r>
              <a:rPr lang="de-AT" sz="2200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de-AT" sz="2200" b="1" i="0" u="none" strike="noStrike" dirty="0" err="1">
                <a:solidFill>
                  <a:srgbClr val="000000"/>
                </a:solidFill>
                <a:effectLst/>
              </a:rPr>
              <a:t>law</a:t>
            </a:r>
            <a:endParaRPr lang="de-AT" sz="2200" b="1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6DC41A5-9224-57F7-C8C2-46E12B2CE524}"/>
              </a:ext>
            </a:extLst>
          </p:cNvPr>
          <p:cNvSpPr txBox="1"/>
          <p:nvPr/>
        </p:nvSpPr>
        <p:spPr>
          <a:xfrm>
            <a:off x="377686" y="6505006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Gregor Weihs et. al., “Physics Laboratory 2, Experiment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: Black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body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radiation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.”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aboratory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course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manual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, Summer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semester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2023.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21B1F5-0271-165A-DEC3-E88F00B82C03}"/>
              </a:ext>
            </a:extLst>
          </p:cNvPr>
          <p:cNvSpPr txBox="1"/>
          <p:nvPr/>
        </p:nvSpPr>
        <p:spPr>
          <a:xfrm>
            <a:off x="751669" y="2066377"/>
            <a:ext cx="44924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The </a:t>
            </a:r>
            <a:r>
              <a:rPr lang="de-DE" b="1" dirty="0"/>
              <a:t>total </a:t>
            </a:r>
            <a:r>
              <a:rPr lang="de-DE" b="1" dirty="0" err="1"/>
              <a:t>energy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radiator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constant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i="1" dirty="0"/>
              <a:t>T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b="1" dirty="0" err="1"/>
              <a:t>integrating</a:t>
            </a:r>
            <a:r>
              <a:rPr lang="de-DE" b="1" dirty="0"/>
              <a:t> </a:t>
            </a:r>
            <a:r>
              <a:rPr lang="de-DE" b="1" dirty="0" err="1"/>
              <a:t>Planck‘s</a:t>
            </a:r>
            <a:r>
              <a:rPr lang="de-DE" b="1" dirty="0"/>
              <a:t> </a:t>
            </a:r>
            <a:r>
              <a:rPr lang="de-DE" b="1" dirty="0" err="1"/>
              <a:t>law</a:t>
            </a:r>
            <a:r>
              <a:rPr lang="de-DE" b="1" dirty="0"/>
              <a:t> </a:t>
            </a:r>
            <a:r>
              <a:rPr lang="de-DE" b="1" dirty="0" err="1"/>
              <a:t>over</a:t>
            </a:r>
            <a:r>
              <a:rPr lang="de-DE" b="1" dirty="0"/>
              <a:t> all </a:t>
            </a:r>
            <a:r>
              <a:rPr lang="de-DE" b="1" dirty="0" err="1"/>
              <a:t>frequencies</a:t>
            </a:r>
            <a:r>
              <a:rPr lang="de-DE" dirty="0"/>
              <a:t>:</a:t>
            </a:r>
            <a:endParaRPr lang="de-DE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/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trlPr>
                            <a:rPr lang="de-A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de-AT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sSub>
                            <m:sSub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AT" b="0" i="0" smtClean="0"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de-AT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d>
                            <m:dPr>
                              <m:ctrlPr>
                                <a:rPr lang="de-AT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𝜆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e>
                      </m:nary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l-G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⋅</m:t>
                      </m:r>
                      <m:sSup>
                        <m:sSupPr>
                          <m:ctrlP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32ECEA5D-FB86-1EAE-9B15-A88EFE0DCD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69" y="3083168"/>
                <a:ext cx="3988075" cy="691664"/>
              </a:xfrm>
              <a:prstGeom prst="rect">
                <a:avLst/>
              </a:prstGeom>
              <a:blipFill>
                <a:blip r:embed="rId2"/>
                <a:stretch>
                  <a:fillRect l="-16508" t="-155357" b="-23392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Geschweifte Klammer links 11">
            <a:extLst>
              <a:ext uri="{FF2B5EF4-FFF2-40B4-BE49-F238E27FC236}">
                <a16:creationId xmlns:a16="http://schemas.microsoft.com/office/drawing/2014/main" id="{264A0C0D-28D3-0939-8201-63F896665744}"/>
              </a:ext>
            </a:extLst>
          </p:cNvPr>
          <p:cNvSpPr/>
          <p:nvPr/>
        </p:nvSpPr>
        <p:spPr>
          <a:xfrm rot="16200000">
            <a:off x="1526795" y="3321205"/>
            <a:ext cx="323230" cy="1195180"/>
          </a:xfrm>
          <a:prstGeom prst="leftBrace">
            <a:avLst>
              <a:gd name="adj1" fmla="val 20097"/>
              <a:gd name="adj2" fmla="val 50000"/>
            </a:avLst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/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=</a:t>
                </a:r>
                <a:r>
                  <a:rPr lang="de-A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AT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de-AT" i="1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d>
                      <m:dPr>
                        <m:ctrlPr>
                          <a:rPr lang="de-AT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AT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850BDDF-A1CA-ADF1-71CB-511C6AABDD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1329" y="4039707"/>
                <a:ext cx="914161" cy="369332"/>
              </a:xfrm>
              <a:prstGeom prst="rect">
                <a:avLst/>
              </a:prstGeom>
              <a:blipFill>
                <a:blip r:embed="rId3"/>
                <a:stretch>
                  <a:fillRect l="-4110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/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σ = 5</a:t>
                </a:r>
                <a:r>
                  <a:rPr lang="de-AT" dirty="0">
                    <a:solidFill>
                      <a:srgbClr val="FF7F00"/>
                    </a:solidFill>
                  </a:rPr>
                  <a:t>.</a:t>
                </a:r>
                <a:r>
                  <a:rPr lang="el-GR" sz="1800" dirty="0">
                    <a:solidFill>
                      <a:srgbClr val="FF7F00"/>
                    </a:solidFill>
                    <a:effectLst/>
                  </a:rPr>
                  <a:t>6704</a:t>
                </a:r>
                <a:r>
                  <a:rPr lang="de-AT" b="0" dirty="0">
                    <a:solidFill>
                      <a:srgbClr val="FF7F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de-AT" b="0" i="1" smtClean="0">
                        <a:solidFill>
                          <a:srgbClr val="FF7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 </m:t>
                    </m:r>
                  </m:oMath>
                </a14:m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10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-8 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Wm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−2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K</a:t>
                </a:r>
                <a:r>
                  <a:rPr lang="de-AT" sz="1800" baseline="30000" dirty="0">
                    <a:solidFill>
                      <a:srgbClr val="FF7F00"/>
                    </a:solidFill>
                    <a:effectLst/>
                  </a:rPr>
                  <a:t>−4</a:t>
                </a:r>
                <a:r>
                  <a:rPr lang="de-AT" sz="1800" dirty="0">
                    <a:solidFill>
                      <a:srgbClr val="FF7F00"/>
                    </a:solidFill>
                    <a:effectLst/>
                  </a:rPr>
                  <a:t> </a:t>
                </a:r>
                <a:endParaRPr lang="de-AT" dirty="0">
                  <a:solidFill>
                    <a:srgbClr val="FF7F00"/>
                  </a:solidFill>
                </a:endParaRPr>
              </a:p>
            </p:txBody>
          </p:sp>
        </mc:Choice>
        <mc:Fallback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745FF61F-768E-B18D-5BEE-CD02B1DB2E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4805" y="4039707"/>
                <a:ext cx="2603277" cy="369332"/>
              </a:xfrm>
              <a:prstGeom prst="rect">
                <a:avLst/>
              </a:prstGeom>
              <a:blipFill>
                <a:blip r:embed="rId4"/>
                <a:stretch>
                  <a:fillRect l="-1942" t="-10000" b="-23333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hteck 1">
            <a:extLst>
              <a:ext uri="{FF2B5EF4-FFF2-40B4-BE49-F238E27FC236}">
                <a16:creationId xmlns:a16="http://schemas.microsoft.com/office/drawing/2014/main" id="{0494E210-AC8F-9560-F2A9-13661195E1EC}"/>
              </a:ext>
            </a:extLst>
          </p:cNvPr>
          <p:cNvSpPr/>
          <p:nvPr/>
        </p:nvSpPr>
        <p:spPr>
          <a:xfrm>
            <a:off x="457199" y="1480930"/>
            <a:ext cx="4949687" cy="317058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de-A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20C9E96C-8000-90D9-5DD5-D7D223F7D74D}"/>
                  </a:ext>
                </a:extLst>
              </p:cNvPr>
              <p:cNvSpPr txBox="1"/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dirty="0"/>
                  <a:t>The </a:t>
                </a:r>
                <a:r>
                  <a:rPr lang="de-DE" b="1" dirty="0" err="1"/>
                  <a:t>wavelength</a:t>
                </a:r>
                <a:r>
                  <a:rPr lang="de-DE" b="1" dirty="0"/>
                  <a:t> </a:t>
                </a:r>
                <a14:m>
                  <m:oMath xmlns:m="http://schemas.openxmlformats.org/officeDocument/2006/math">
                    <m:r>
                      <a:rPr lang="de-A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m:rPr>
                        <m:sty m:val="p"/>
                      </m:rPr>
                      <a:rPr lang="de-AT" i="0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max</m:t>
                    </m:r>
                    <m:r>
                      <a:rPr lang="de-AT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b="1" dirty="0" err="1"/>
                  <a:t>where</a:t>
                </a:r>
                <a:r>
                  <a:rPr lang="de-DE" b="1" dirty="0"/>
                  <a:t> maximal thermal </a:t>
                </a:r>
                <a:r>
                  <a:rPr lang="de-DE" b="1" dirty="0" err="1"/>
                  <a:t>energy</a:t>
                </a:r>
                <a:r>
                  <a:rPr lang="de-DE" b="1" dirty="0"/>
                  <a:t> </a:t>
                </a:r>
                <a:r>
                  <a:rPr lang="de-DE" b="1" dirty="0" err="1"/>
                  <a:t>is</a:t>
                </a:r>
                <a:r>
                  <a:rPr lang="de-DE" b="1" dirty="0"/>
                  <a:t> </a:t>
                </a:r>
                <a:r>
                  <a:rPr lang="de-DE" b="1" dirty="0" err="1"/>
                  <a:t>emitted</a:t>
                </a:r>
                <a:r>
                  <a:rPr lang="de-DE" dirty="0"/>
                  <a:t>, </a:t>
                </a:r>
                <a:r>
                  <a:rPr lang="de-DE" dirty="0" err="1"/>
                  <a:t>can</a:t>
                </a:r>
                <a:r>
                  <a:rPr lang="de-DE" dirty="0"/>
                  <a:t> also </a:t>
                </a:r>
                <a:r>
                  <a:rPr lang="de-DE" dirty="0" err="1"/>
                  <a:t>be</a:t>
                </a:r>
                <a:r>
                  <a:rPr lang="de-DE" dirty="0"/>
                  <a:t> </a:t>
                </a:r>
                <a:r>
                  <a:rPr lang="de-DE" dirty="0" err="1"/>
                  <a:t>derived</a:t>
                </a:r>
                <a:r>
                  <a:rPr lang="de-DE" dirty="0"/>
                  <a:t> </a:t>
                </a:r>
                <a:r>
                  <a:rPr lang="de-DE" dirty="0" err="1"/>
                  <a:t>from</a:t>
                </a:r>
                <a:r>
                  <a:rPr lang="de-DE" dirty="0"/>
                  <a:t> </a:t>
                </a:r>
                <a:r>
                  <a:rPr lang="de-DE" dirty="0" err="1"/>
                  <a:t>Planck‘s</a:t>
                </a:r>
                <a:r>
                  <a:rPr lang="de-DE" dirty="0"/>
                  <a:t> </a:t>
                </a:r>
                <a:r>
                  <a:rPr lang="de-DE" dirty="0" err="1"/>
                  <a:t>law</a:t>
                </a:r>
                <a:r>
                  <a:rPr lang="de-DE" dirty="0"/>
                  <a:t>:</a:t>
                </a:r>
              </a:p>
            </p:txBody>
          </p:sp>
        </mc:Choice>
        <mc:Fallback>
          <p:sp>
            <p:nvSpPr>
              <p:cNvPr id="16" name="Textfeld 15">
                <a:extLst>
                  <a:ext uri="{FF2B5EF4-FFF2-40B4-BE49-F238E27FC236}">
                    <a16:creationId xmlns:a16="http://schemas.microsoft.com/office/drawing/2014/main" id="{20C9E96C-8000-90D9-5DD5-D7D223F7D7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7867" y="2066377"/>
                <a:ext cx="4294096" cy="923330"/>
              </a:xfrm>
              <a:prstGeom prst="rect">
                <a:avLst/>
              </a:prstGeom>
              <a:blipFill>
                <a:blip r:embed="rId5"/>
                <a:stretch>
                  <a:fillRect l="-1475" t="-2703" b="-94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C2E16C82-68E6-DA5B-2C32-D37D17F1E2B5}"/>
                  </a:ext>
                </a:extLst>
              </p:cNvPr>
              <p:cNvSpPr txBox="1"/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AT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"/>
                              <m:endChr m:val="|"/>
                              <m:ctrlPr>
                                <a:rPr lang="de-AT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AT">
                                          <a:latin typeface="Cambria Math" panose="02040503050406030204" pitchFamily="18" charset="0"/>
                                        </a:rPr>
                                        <m:t>d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de-A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𝜆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de-AT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</m:d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de-AT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d</m:t>
                                  </m:r>
                                  <m:r>
                                    <a:rPr lang="de-AT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  <m:r>
                            <a:rPr lang="de-AT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  <m:r>
                            <m:rPr>
                              <m:sty m:val="p"/>
                            </m:rPr>
                            <a:rPr lang="de-AT" baseline="-25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max</m:t>
                          </m:r>
                        </m:sub>
                      </m:sSub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:endParaRPr lang="de-AT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br>
                  <a:rPr lang="de-AT" b="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de-AT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m:rPr>
                          <m:sty m:val="p"/>
                        </m:rPr>
                        <a:rPr lang="de-AT" i="0" baseline="-25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max</m:t>
                      </m:r>
                      <m:r>
                        <a:rPr lang="de-A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</m:t>
                      </m:r>
                      <m:r>
                        <a:rPr lang="de-A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l-GR"/>
                        <m:t>2897,8 </m:t>
                      </m:r>
                      <m:r>
                        <m:rPr>
                          <m:nor/>
                        </m:rPr>
                        <a:rPr lang="el-GR"/>
                        <m:t>μ</m:t>
                      </m:r>
                      <m:r>
                        <m:rPr>
                          <m:nor/>
                        </m:rPr>
                        <a:rPr lang="de-AT"/>
                        <m:t>m</m:t>
                      </m:r>
                      <m:r>
                        <a:rPr lang="de-AT" b="0" i="1" smtClean="0"/>
                        <m:t>⋅</m:t>
                      </m:r>
                      <m:r>
                        <m:rPr>
                          <m:nor/>
                        </m:rPr>
                        <a:rPr lang="de-AT"/>
                        <m:t>K</m:t>
                      </m:r>
                      <m:r>
                        <m:rPr>
                          <m:nor/>
                        </m:rPr>
                        <a:rPr lang="de-AT"/>
                        <m:t> = 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const</m:t>
                      </m:r>
                      <m:r>
                        <m:rPr>
                          <m:nor/>
                        </m:rPr>
                        <a:rPr lang="de-AT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</m:t>
                      </m:r>
                    </m:oMath>
                  </m:oMathPara>
                </a14:m>
                <a:endParaRPr lang="de-AT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:endParaRPr lang="de-DE" dirty="0"/>
              </a:p>
            </p:txBody>
          </p:sp>
        </mc:Choice>
        <mc:Fallback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C2E16C82-68E6-DA5B-2C32-D37D17F1E2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05961" y="3112990"/>
                <a:ext cx="4866086" cy="1577163"/>
              </a:xfrm>
              <a:prstGeom prst="rect">
                <a:avLst/>
              </a:prstGeom>
              <a:blipFill>
                <a:blip r:embed="rId6"/>
                <a:stretch>
                  <a:fillRect t="-85600" b="-6800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6592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1555</Words>
  <Application>Microsoft Macintosh PowerPoint</Application>
  <PresentationFormat>Breitbild</PresentationFormat>
  <Paragraphs>122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TeXGyreHeros</vt:lpstr>
      <vt:lpstr>Office</vt:lpstr>
      <vt:lpstr>Physics Laboratory 2 –  Experiment 10: Black body radiation</vt:lpstr>
      <vt:lpstr>What is a black body?</vt:lpstr>
      <vt:lpstr>What is a black body?</vt:lpstr>
      <vt:lpstr>Historical background</vt:lpstr>
      <vt:lpstr>Theory</vt:lpstr>
      <vt:lpstr>Theoretical descriptions of black body radiation</vt:lpstr>
      <vt:lpstr>Theoretical descriptions of black body radiation</vt:lpstr>
      <vt:lpstr>Theoretical descriptions of black body radiation</vt:lpstr>
      <vt:lpstr>Theoretical descriptions of black body radiation</vt:lpstr>
      <vt:lpstr>Theoretical descriptions of black body radiation</vt:lpstr>
      <vt:lpstr>Theoretical descriptions of black body radiation</vt:lpstr>
      <vt:lpstr>Theoretical descriptions of black body radiation</vt:lpstr>
      <vt:lpstr>Objectives</vt:lpstr>
      <vt:lpstr>Experimental setup</vt:lpstr>
      <vt:lpstr>Experimental setup</vt:lpstr>
      <vt:lpstr>Results and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Riccabona Jakob</dc:creator>
  <cp:lastModifiedBy>Kemal Önen</cp:lastModifiedBy>
  <cp:revision>45</cp:revision>
  <dcterms:created xsi:type="dcterms:W3CDTF">2021-11-20T13:03:09Z</dcterms:created>
  <dcterms:modified xsi:type="dcterms:W3CDTF">2023-06-20T12:07:08Z</dcterms:modified>
</cp:coreProperties>
</file>

<file path=docProps/thumbnail.jpeg>
</file>